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64" r:id="rId3"/>
    <p:sldId id="265" r:id="rId4"/>
    <p:sldId id="266" r:id="rId5"/>
    <p:sldId id="267" r:id="rId6"/>
    <p:sldId id="268" r:id="rId7"/>
    <p:sldId id="271" r:id="rId8"/>
    <p:sldId id="269" r:id="rId9"/>
    <p:sldId id="272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AD625-E4B4-4AB1-9F15-884363432419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4CE337F5-D557-4D88-8D0B-0D9F5A37835B}">
      <dgm:prSet phldrT="[Tekst]"/>
      <dgm:spPr/>
      <dgm:t>
        <a:bodyPr/>
        <a:lstStyle/>
        <a:p>
          <a:r>
            <a:rPr lang="nl-BE" dirty="0"/>
            <a:t>Thora</a:t>
          </a:r>
        </a:p>
      </dgm:t>
    </dgm:pt>
    <dgm:pt modelId="{F39F8F27-266F-47E6-88AC-523987D87EE1}" type="parTrans" cxnId="{148F12B1-5A37-4DD1-BCEA-6E71B2086F1D}">
      <dgm:prSet/>
      <dgm:spPr/>
      <dgm:t>
        <a:bodyPr/>
        <a:lstStyle/>
        <a:p>
          <a:endParaRPr lang="nl-BE"/>
        </a:p>
      </dgm:t>
    </dgm:pt>
    <dgm:pt modelId="{188BBEB7-E81F-4634-BD44-62A6E2E7D615}" type="sibTrans" cxnId="{148F12B1-5A37-4DD1-BCEA-6E71B2086F1D}">
      <dgm:prSet/>
      <dgm:spPr/>
      <dgm:t>
        <a:bodyPr/>
        <a:lstStyle/>
        <a:p>
          <a:endParaRPr lang="nl-BE"/>
        </a:p>
      </dgm:t>
    </dgm:pt>
    <dgm:pt modelId="{A0F5659D-C34F-4A5D-87AE-E89E48D39008}">
      <dgm:prSet phldrT="[Tekst]"/>
      <dgm:spPr/>
      <dgm:t>
        <a:bodyPr/>
        <a:lstStyle/>
        <a:p>
          <a:r>
            <a:rPr lang="nl-BE" dirty="0"/>
            <a:t>Jozua</a:t>
          </a:r>
        </a:p>
      </dgm:t>
    </dgm:pt>
    <dgm:pt modelId="{4ED65BFE-0AFC-4988-AFAE-D6A39E61726E}" type="parTrans" cxnId="{D1455D23-7B24-4776-A937-E02586CEAA1D}">
      <dgm:prSet/>
      <dgm:spPr/>
      <dgm:t>
        <a:bodyPr/>
        <a:lstStyle/>
        <a:p>
          <a:endParaRPr lang="nl-BE"/>
        </a:p>
      </dgm:t>
    </dgm:pt>
    <dgm:pt modelId="{810B694B-1CCE-4755-828F-C5815FA5CB18}" type="sibTrans" cxnId="{D1455D23-7B24-4776-A937-E02586CEAA1D}">
      <dgm:prSet/>
      <dgm:spPr/>
      <dgm:t>
        <a:bodyPr/>
        <a:lstStyle/>
        <a:p>
          <a:endParaRPr lang="nl-BE"/>
        </a:p>
      </dgm:t>
    </dgm:pt>
    <dgm:pt modelId="{40346C65-9226-4B68-B848-C3CB84B15B10}">
      <dgm:prSet phldrT="[Tekst]"/>
      <dgm:spPr/>
      <dgm:t>
        <a:bodyPr/>
        <a:lstStyle/>
        <a:p>
          <a:r>
            <a:rPr lang="nl-BE" dirty="0"/>
            <a:t>1-2 Samuël</a:t>
          </a:r>
        </a:p>
      </dgm:t>
    </dgm:pt>
    <dgm:pt modelId="{9EA348F5-5D09-4FCA-BF9F-9FC8ADB4080B}" type="parTrans" cxnId="{6E9950A1-D15B-4C3D-BA9D-0DA564C6858D}">
      <dgm:prSet/>
      <dgm:spPr/>
      <dgm:t>
        <a:bodyPr/>
        <a:lstStyle/>
        <a:p>
          <a:endParaRPr lang="nl-BE"/>
        </a:p>
      </dgm:t>
    </dgm:pt>
    <dgm:pt modelId="{2B64AC26-3D91-40E1-BDF3-BEF2BFCBDE50}" type="sibTrans" cxnId="{6E9950A1-D15B-4C3D-BA9D-0DA564C6858D}">
      <dgm:prSet/>
      <dgm:spPr/>
      <dgm:t>
        <a:bodyPr/>
        <a:lstStyle/>
        <a:p>
          <a:endParaRPr lang="nl-BE"/>
        </a:p>
      </dgm:t>
    </dgm:pt>
    <dgm:pt modelId="{0F5A24A2-6D4A-411D-84FE-1D2FBB0C238F}">
      <dgm:prSet phldrT="[Tekst]"/>
      <dgm:spPr/>
      <dgm:t>
        <a:bodyPr/>
        <a:lstStyle/>
        <a:p>
          <a:r>
            <a:rPr lang="nl-BE" dirty="0"/>
            <a:t>Gods volk</a:t>
          </a:r>
        </a:p>
      </dgm:t>
    </dgm:pt>
    <dgm:pt modelId="{CB40D90B-4F88-4C92-8AE5-FAEF3C0070A6}" type="parTrans" cxnId="{3CBCD4F0-338C-49E3-9A64-439882BEE0BF}">
      <dgm:prSet/>
      <dgm:spPr/>
      <dgm:t>
        <a:bodyPr/>
        <a:lstStyle/>
        <a:p>
          <a:endParaRPr lang="nl-BE"/>
        </a:p>
      </dgm:t>
    </dgm:pt>
    <dgm:pt modelId="{9BCDC0E7-0F74-4A64-8D63-97FC2A68BA1F}" type="sibTrans" cxnId="{3CBCD4F0-338C-49E3-9A64-439882BEE0BF}">
      <dgm:prSet/>
      <dgm:spPr/>
      <dgm:t>
        <a:bodyPr/>
        <a:lstStyle/>
        <a:p>
          <a:endParaRPr lang="nl-BE"/>
        </a:p>
      </dgm:t>
    </dgm:pt>
    <dgm:pt modelId="{604A3982-570D-4621-B4EF-6C12CB809E74}">
      <dgm:prSet phldrT="[Tekst]"/>
      <dgm:spPr/>
      <dgm:t>
        <a:bodyPr/>
        <a:lstStyle/>
        <a:p>
          <a:r>
            <a:rPr lang="nl-BE" dirty="0"/>
            <a:t>Tempelafbraak</a:t>
          </a:r>
        </a:p>
      </dgm:t>
    </dgm:pt>
    <dgm:pt modelId="{CE108459-13DE-45A4-85DC-ED89C8EF5239}" type="parTrans" cxnId="{5A20A951-985D-45A9-AB23-FB3ED4499039}">
      <dgm:prSet/>
      <dgm:spPr/>
      <dgm:t>
        <a:bodyPr/>
        <a:lstStyle/>
        <a:p>
          <a:endParaRPr lang="nl-BE"/>
        </a:p>
      </dgm:t>
    </dgm:pt>
    <dgm:pt modelId="{1AD7CC50-67B5-42A3-8A8D-A432BD069EEE}" type="sibTrans" cxnId="{5A20A951-985D-45A9-AB23-FB3ED4499039}">
      <dgm:prSet/>
      <dgm:spPr/>
      <dgm:t>
        <a:bodyPr/>
        <a:lstStyle/>
        <a:p>
          <a:endParaRPr lang="nl-BE"/>
        </a:p>
      </dgm:t>
    </dgm:pt>
    <dgm:pt modelId="{7F74D4D4-712E-4A81-B345-1854C6A10FE3}">
      <dgm:prSet phldrT="[Tekst]"/>
      <dgm:spPr/>
      <dgm:t>
        <a:bodyPr/>
        <a:lstStyle/>
        <a:p>
          <a:r>
            <a:rPr lang="nl-BE" dirty="0"/>
            <a:t>Rechters</a:t>
          </a:r>
        </a:p>
      </dgm:t>
    </dgm:pt>
    <dgm:pt modelId="{3B087180-A6D8-4816-9915-33A451ECEEC6}" type="parTrans" cxnId="{C15A8DDF-7E0B-4AA6-BC90-BE077FC39787}">
      <dgm:prSet/>
      <dgm:spPr/>
      <dgm:t>
        <a:bodyPr/>
        <a:lstStyle/>
        <a:p>
          <a:endParaRPr lang="nl-BE"/>
        </a:p>
      </dgm:t>
    </dgm:pt>
    <dgm:pt modelId="{D78F4F0F-D03F-46BB-B6E5-82F933D7FB86}" type="sibTrans" cxnId="{C15A8DDF-7E0B-4AA6-BC90-BE077FC39787}">
      <dgm:prSet/>
      <dgm:spPr/>
      <dgm:t>
        <a:bodyPr/>
        <a:lstStyle/>
        <a:p>
          <a:endParaRPr lang="nl-BE"/>
        </a:p>
      </dgm:t>
    </dgm:pt>
    <dgm:pt modelId="{93DCCA0C-9B8C-4606-BAD3-5FD56E1D13AA}">
      <dgm:prSet phldrT="[Tekst]"/>
      <dgm:spPr/>
      <dgm:t>
        <a:bodyPr/>
        <a:lstStyle/>
        <a:p>
          <a:r>
            <a:rPr lang="nl-BE" dirty="0"/>
            <a:t>Landopbouw</a:t>
          </a:r>
        </a:p>
      </dgm:t>
    </dgm:pt>
    <dgm:pt modelId="{2F7BEDD6-7447-4075-AFE7-6A59BB4E9EE8}" type="parTrans" cxnId="{5108B28F-FCC0-411F-ABFB-3FC41550A63E}">
      <dgm:prSet/>
      <dgm:spPr/>
      <dgm:t>
        <a:bodyPr/>
        <a:lstStyle/>
        <a:p>
          <a:endParaRPr lang="nl-BE"/>
        </a:p>
      </dgm:t>
    </dgm:pt>
    <dgm:pt modelId="{9B33A560-C208-4FDB-B31A-01AF94B8CBBF}" type="sibTrans" cxnId="{5108B28F-FCC0-411F-ABFB-3FC41550A63E}">
      <dgm:prSet/>
      <dgm:spPr/>
      <dgm:t>
        <a:bodyPr/>
        <a:lstStyle/>
        <a:p>
          <a:endParaRPr lang="nl-BE"/>
        </a:p>
      </dgm:t>
    </dgm:pt>
    <dgm:pt modelId="{A963F2F3-207C-4138-925B-E6E8ABF2CE34}">
      <dgm:prSet phldrT="[Tekst]"/>
      <dgm:spPr/>
      <dgm:t>
        <a:bodyPr/>
        <a:lstStyle/>
        <a:p>
          <a:r>
            <a:rPr lang="nl-BE" dirty="0"/>
            <a:t>1-2 Koningen</a:t>
          </a:r>
        </a:p>
      </dgm:t>
    </dgm:pt>
    <dgm:pt modelId="{C81AC50F-FD51-4147-BEF1-EDC5A3021EAC}" type="parTrans" cxnId="{EC4D0635-7AB7-4B7E-A14B-57A9787B2FB6}">
      <dgm:prSet/>
      <dgm:spPr/>
      <dgm:t>
        <a:bodyPr/>
        <a:lstStyle/>
        <a:p>
          <a:endParaRPr lang="nl-BE"/>
        </a:p>
      </dgm:t>
    </dgm:pt>
    <dgm:pt modelId="{FF096C27-4F2B-4447-852D-87314C59CB97}" type="sibTrans" cxnId="{EC4D0635-7AB7-4B7E-A14B-57A9787B2FB6}">
      <dgm:prSet/>
      <dgm:spPr/>
      <dgm:t>
        <a:bodyPr/>
        <a:lstStyle/>
        <a:p>
          <a:endParaRPr lang="nl-BE"/>
        </a:p>
      </dgm:t>
    </dgm:pt>
    <dgm:pt modelId="{185C0328-E688-4761-A232-55F466D5F13B}">
      <dgm:prSet phldrT="[Tekst]"/>
      <dgm:spPr/>
      <dgm:t>
        <a:bodyPr/>
        <a:lstStyle/>
        <a:p>
          <a:r>
            <a:rPr lang="nl-BE" dirty="0"/>
            <a:t>Tempelopbouw</a:t>
          </a:r>
        </a:p>
      </dgm:t>
    </dgm:pt>
    <dgm:pt modelId="{9D2245DD-2A76-4AB0-AD4C-6B7D5C070A9B}" type="parTrans" cxnId="{522511B5-05DF-4607-9791-2AA0E0EF2668}">
      <dgm:prSet/>
      <dgm:spPr/>
      <dgm:t>
        <a:bodyPr/>
        <a:lstStyle/>
        <a:p>
          <a:endParaRPr lang="nl-BE"/>
        </a:p>
      </dgm:t>
    </dgm:pt>
    <dgm:pt modelId="{7B19341A-29A6-45AD-B324-947B6CD6EDE7}" type="sibTrans" cxnId="{522511B5-05DF-4607-9791-2AA0E0EF2668}">
      <dgm:prSet/>
      <dgm:spPr/>
      <dgm:t>
        <a:bodyPr/>
        <a:lstStyle/>
        <a:p>
          <a:endParaRPr lang="nl-BE"/>
        </a:p>
      </dgm:t>
    </dgm:pt>
    <dgm:pt modelId="{5F2D1445-F736-44FE-86F1-7D8444C23E2C}">
      <dgm:prSet phldrT="[Tekst]"/>
      <dgm:spPr/>
      <dgm:t>
        <a:bodyPr/>
        <a:lstStyle/>
        <a:p>
          <a:r>
            <a:rPr lang="nl-BE" dirty="0"/>
            <a:t>Saul–David</a:t>
          </a:r>
        </a:p>
      </dgm:t>
    </dgm:pt>
    <dgm:pt modelId="{08CB2014-6327-4964-B897-0447F2CDB71E}" type="parTrans" cxnId="{4CE9E0F3-778F-4C12-9758-06E3F508D376}">
      <dgm:prSet/>
      <dgm:spPr/>
      <dgm:t>
        <a:bodyPr/>
        <a:lstStyle/>
        <a:p>
          <a:endParaRPr lang="nl-BE"/>
        </a:p>
      </dgm:t>
    </dgm:pt>
    <dgm:pt modelId="{3435CACE-F4E3-4A62-8B1C-E23090606FD2}" type="sibTrans" cxnId="{4CE9E0F3-778F-4C12-9758-06E3F508D376}">
      <dgm:prSet/>
      <dgm:spPr/>
      <dgm:t>
        <a:bodyPr/>
        <a:lstStyle/>
        <a:p>
          <a:endParaRPr lang="nl-BE"/>
        </a:p>
      </dgm:t>
    </dgm:pt>
    <dgm:pt modelId="{DC845734-32A6-49EF-BF73-0936207B7862}">
      <dgm:prSet phldrT="[Tekst]"/>
      <dgm:spPr/>
      <dgm:t>
        <a:bodyPr/>
        <a:lstStyle/>
        <a:p>
          <a:r>
            <a:rPr lang="nl-BE" dirty="0"/>
            <a:t>Rechters</a:t>
          </a:r>
          <a:br>
            <a:rPr lang="nl-BE" dirty="0"/>
          </a:br>
          <a:r>
            <a:rPr lang="nl-BE" dirty="0"/>
            <a:t>Geen koning</a:t>
          </a:r>
        </a:p>
      </dgm:t>
    </dgm:pt>
    <dgm:pt modelId="{44D47171-AD29-4717-8FF4-63484A7F23A7}" type="parTrans" cxnId="{318B1401-AB8E-498A-A9E1-B5892B432386}">
      <dgm:prSet/>
      <dgm:spPr/>
      <dgm:t>
        <a:bodyPr/>
        <a:lstStyle/>
        <a:p>
          <a:endParaRPr lang="nl-BE"/>
        </a:p>
      </dgm:t>
    </dgm:pt>
    <dgm:pt modelId="{C807DAAD-99F9-4C2A-AB51-0CC24E045F0A}" type="sibTrans" cxnId="{318B1401-AB8E-498A-A9E1-B5892B432386}">
      <dgm:prSet/>
      <dgm:spPr/>
      <dgm:t>
        <a:bodyPr/>
        <a:lstStyle/>
        <a:p>
          <a:endParaRPr lang="nl-BE"/>
        </a:p>
      </dgm:t>
    </dgm:pt>
    <dgm:pt modelId="{56A3EF40-7104-4862-A18E-213E54F25A37}">
      <dgm:prSet phldrT="[Tekst]"/>
      <dgm:spPr/>
      <dgm:t>
        <a:bodyPr/>
        <a:lstStyle/>
        <a:p>
          <a:r>
            <a:rPr lang="nl-BE" dirty="0"/>
            <a:t>Landafbraak</a:t>
          </a:r>
        </a:p>
      </dgm:t>
    </dgm:pt>
    <dgm:pt modelId="{AB1BAAFF-6B3A-4133-8174-8EC8CDD634A6}" type="parTrans" cxnId="{38DE7A14-7F52-4CD7-A0DC-EB10A1B2FD35}">
      <dgm:prSet/>
      <dgm:spPr/>
      <dgm:t>
        <a:bodyPr/>
        <a:lstStyle/>
        <a:p>
          <a:endParaRPr lang="nl-BE"/>
        </a:p>
      </dgm:t>
    </dgm:pt>
    <dgm:pt modelId="{552DFC9E-DDA1-437F-8D3A-4089AA069B4C}" type="sibTrans" cxnId="{38DE7A14-7F52-4CD7-A0DC-EB10A1B2FD35}">
      <dgm:prSet/>
      <dgm:spPr/>
      <dgm:t>
        <a:bodyPr/>
        <a:lstStyle/>
        <a:p>
          <a:endParaRPr lang="nl-BE"/>
        </a:p>
      </dgm:t>
    </dgm:pt>
    <dgm:pt modelId="{352CBE8A-4A58-4D7F-8130-BB276EFC3A76}">
      <dgm:prSet phldrT="[Tekst]"/>
      <dgm:spPr/>
      <dgm:t>
        <a:bodyPr/>
        <a:lstStyle/>
        <a:p>
          <a:r>
            <a:rPr lang="nl-BE" dirty="0"/>
            <a:t>Jozua</a:t>
          </a:r>
        </a:p>
      </dgm:t>
    </dgm:pt>
    <dgm:pt modelId="{9986C9BB-68C6-4AA3-8260-A09F9D3A63C2}" type="parTrans" cxnId="{79BE9533-DF56-4349-8405-8F7D0708B219}">
      <dgm:prSet/>
      <dgm:spPr/>
      <dgm:t>
        <a:bodyPr/>
        <a:lstStyle/>
        <a:p>
          <a:endParaRPr lang="nl-BE"/>
        </a:p>
      </dgm:t>
    </dgm:pt>
    <dgm:pt modelId="{0AC659CC-BDAC-45A9-9CC0-AC6866EC6912}" type="sibTrans" cxnId="{79BE9533-DF56-4349-8405-8F7D0708B219}">
      <dgm:prSet/>
      <dgm:spPr/>
      <dgm:t>
        <a:bodyPr/>
        <a:lstStyle/>
        <a:p>
          <a:endParaRPr lang="nl-BE"/>
        </a:p>
      </dgm:t>
    </dgm:pt>
    <dgm:pt modelId="{CF6E6FBC-E9FF-4501-A082-D71DF31BC605}">
      <dgm:prSet phldrT="[Tekst]"/>
      <dgm:spPr/>
      <dgm:t>
        <a:bodyPr/>
        <a:lstStyle/>
        <a:p>
          <a:r>
            <a:rPr lang="nl-BE" dirty="0"/>
            <a:t>Landbelofte</a:t>
          </a:r>
        </a:p>
      </dgm:t>
    </dgm:pt>
    <dgm:pt modelId="{7C351025-7AF0-4B88-96A1-F80306EEC13C}" type="parTrans" cxnId="{EE48BC21-55F3-4CCA-A8F6-B2412C0C953F}">
      <dgm:prSet/>
      <dgm:spPr/>
      <dgm:t>
        <a:bodyPr/>
        <a:lstStyle/>
        <a:p>
          <a:endParaRPr lang="nl-BE"/>
        </a:p>
      </dgm:t>
    </dgm:pt>
    <dgm:pt modelId="{F805B92D-A620-47D5-A00F-8AF0D97F1CC2}" type="sibTrans" cxnId="{EE48BC21-55F3-4CCA-A8F6-B2412C0C953F}">
      <dgm:prSet/>
      <dgm:spPr/>
      <dgm:t>
        <a:bodyPr/>
        <a:lstStyle/>
        <a:p>
          <a:endParaRPr lang="nl-BE"/>
        </a:p>
      </dgm:t>
    </dgm:pt>
    <dgm:pt modelId="{4BEACB4B-A8A9-4320-85A6-799EA401AC0D}">
      <dgm:prSet phldrT="[Tekst]"/>
      <dgm:spPr/>
      <dgm:t>
        <a:bodyPr/>
        <a:lstStyle/>
        <a:p>
          <a:r>
            <a:rPr lang="nl-BE" dirty="0"/>
            <a:t>Gods woonplaats</a:t>
          </a:r>
        </a:p>
      </dgm:t>
    </dgm:pt>
    <dgm:pt modelId="{DFE1E20F-7CD4-48E7-8142-114FE2C596DA}" type="parTrans" cxnId="{BD734AD4-EDDE-4372-81CA-2A184F5FE6EC}">
      <dgm:prSet/>
      <dgm:spPr/>
      <dgm:t>
        <a:bodyPr/>
        <a:lstStyle/>
        <a:p>
          <a:endParaRPr lang="nl-BE"/>
        </a:p>
      </dgm:t>
    </dgm:pt>
    <dgm:pt modelId="{6160F6B8-AF3C-4E5F-9422-695F156AD754}" type="sibTrans" cxnId="{BD734AD4-EDDE-4372-81CA-2A184F5FE6EC}">
      <dgm:prSet/>
      <dgm:spPr/>
      <dgm:t>
        <a:bodyPr/>
        <a:lstStyle/>
        <a:p>
          <a:endParaRPr lang="nl-BE"/>
        </a:p>
      </dgm:t>
    </dgm:pt>
    <dgm:pt modelId="{F25E631C-6E66-4468-8F57-64B76583534A}">
      <dgm:prSet phldrT="[Tekst]"/>
      <dgm:spPr/>
      <dgm:t>
        <a:bodyPr/>
        <a:lstStyle/>
        <a:p>
          <a:r>
            <a:rPr lang="nl-BE" dirty="0"/>
            <a:t>Tent in Silo</a:t>
          </a:r>
        </a:p>
      </dgm:t>
    </dgm:pt>
    <dgm:pt modelId="{261CBD57-8846-446B-B726-0543E0D120E7}" type="parTrans" cxnId="{DEBE4AE2-33D2-4719-98DD-8771F5B6D1D7}">
      <dgm:prSet/>
      <dgm:spPr/>
      <dgm:t>
        <a:bodyPr/>
        <a:lstStyle/>
        <a:p>
          <a:endParaRPr lang="nl-BE"/>
        </a:p>
      </dgm:t>
    </dgm:pt>
    <dgm:pt modelId="{8C2EB5C3-11CA-406F-88F4-53625E8334A7}" type="sibTrans" cxnId="{DEBE4AE2-33D2-4719-98DD-8771F5B6D1D7}">
      <dgm:prSet/>
      <dgm:spPr/>
      <dgm:t>
        <a:bodyPr/>
        <a:lstStyle/>
        <a:p>
          <a:endParaRPr lang="nl-BE"/>
        </a:p>
      </dgm:t>
    </dgm:pt>
    <dgm:pt modelId="{FEDD2D95-5069-488C-9322-42853FD3F83B}">
      <dgm:prSet phldrT="[Tekst]"/>
      <dgm:spPr/>
      <dgm:t>
        <a:bodyPr/>
        <a:lstStyle/>
        <a:p>
          <a:r>
            <a:rPr lang="nl-BE" dirty="0"/>
            <a:t>Tent in Silo</a:t>
          </a:r>
        </a:p>
      </dgm:t>
    </dgm:pt>
    <dgm:pt modelId="{F8FCACD4-60C9-43DF-B42A-D15B4BD520DB}" type="parTrans" cxnId="{D369377D-2AFF-4F33-B0B7-E03294E4D39C}">
      <dgm:prSet/>
      <dgm:spPr/>
      <dgm:t>
        <a:bodyPr/>
        <a:lstStyle/>
        <a:p>
          <a:endParaRPr lang="nl-BE"/>
        </a:p>
      </dgm:t>
    </dgm:pt>
    <dgm:pt modelId="{68A886DD-7B47-4238-A4E7-8C8377F65D85}" type="sibTrans" cxnId="{D369377D-2AFF-4F33-B0B7-E03294E4D39C}">
      <dgm:prSet/>
      <dgm:spPr/>
      <dgm:t>
        <a:bodyPr/>
        <a:lstStyle/>
        <a:p>
          <a:endParaRPr lang="nl-BE"/>
        </a:p>
      </dgm:t>
    </dgm:pt>
    <dgm:pt modelId="{68B65385-03E3-4FE9-9F77-6AE3238F82A8}">
      <dgm:prSet phldrT="[Tekst]"/>
      <dgm:spPr/>
      <dgm:t>
        <a:bodyPr/>
        <a:lstStyle/>
        <a:p>
          <a:r>
            <a:rPr lang="nl-BE" dirty="0"/>
            <a:t>Landopbouw</a:t>
          </a:r>
        </a:p>
      </dgm:t>
    </dgm:pt>
    <dgm:pt modelId="{B3B518FE-84E3-44C2-A66D-09A7B5343FB6}" type="parTrans" cxnId="{B34C6990-D968-4890-B245-5348C15DE187}">
      <dgm:prSet/>
      <dgm:spPr/>
      <dgm:t>
        <a:bodyPr/>
        <a:lstStyle/>
        <a:p>
          <a:endParaRPr lang="nl-BE"/>
        </a:p>
      </dgm:t>
    </dgm:pt>
    <dgm:pt modelId="{8CCF7B7E-D01A-48BB-B3EE-2C4C64DE5EB5}" type="sibTrans" cxnId="{B34C6990-D968-4890-B245-5348C15DE187}">
      <dgm:prSet/>
      <dgm:spPr/>
      <dgm:t>
        <a:bodyPr/>
        <a:lstStyle/>
        <a:p>
          <a:endParaRPr lang="nl-BE"/>
        </a:p>
      </dgm:t>
    </dgm:pt>
    <dgm:pt modelId="{5FD71856-7FE4-4C3C-ABBD-E81755F0510C}">
      <dgm:prSet phldrT="[Tekst]"/>
      <dgm:spPr/>
      <dgm:t>
        <a:bodyPr/>
        <a:lstStyle/>
        <a:p>
          <a:r>
            <a:rPr lang="nl-BE" dirty="0"/>
            <a:t>Landafbraak</a:t>
          </a:r>
        </a:p>
      </dgm:t>
    </dgm:pt>
    <dgm:pt modelId="{F270C8A4-0B4D-45B2-BDF3-E3EF69FEED13}" type="parTrans" cxnId="{EF58BE04-3D7E-4376-AC4B-EBDE2A2EA085}">
      <dgm:prSet/>
      <dgm:spPr/>
      <dgm:t>
        <a:bodyPr/>
        <a:lstStyle/>
        <a:p>
          <a:endParaRPr lang="nl-BE"/>
        </a:p>
      </dgm:t>
    </dgm:pt>
    <dgm:pt modelId="{79C2EFAA-6428-471C-B4E2-F34EB0CC3826}" type="sibTrans" cxnId="{EF58BE04-3D7E-4376-AC4B-EBDE2A2EA085}">
      <dgm:prSet/>
      <dgm:spPr/>
      <dgm:t>
        <a:bodyPr/>
        <a:lstStyle/>
        <a:p>
          <a:endParaRPr lang="nl-BE"/>
        </a:p>
      </dgm:t>
    </dgm:pt>
    <dgm:pt modelId="{4B3C1513-586C-412B-9EC7-605AD576318E}">
      <dgm:prSet phldrT="[Tekst]"/>
      <dgm:spPr/>
      <dgm:t>
        <a:bodyPr/>
        <a:lstStyle/>
        <a:p>
          <a:r>
            <a:rPr lang="nl-BE" dirty="0" err="1"/>
            <a:t>Noordrijk</a:t>
          </a:r>
          <a:r>
            <a:rPr lang="nl-BE" dirty="0"/>
            <a:t>–</a:t>
          </a:r>
          <a:r>
            <a:rPr lang="nl-BE" dirty="0" err="1"/>
            <a:t>zuidrijk</a:t>
          </a:r>
          <a:endParaRPr lang="nl-BE" dirty="0"/>
        </a:p>
      </dgm:t>
    </dgm:pt>
    <dgm:pt modelId="{37C0C87B-D427-4D7C-A42D-C90E1E2B852A}" type="parTrans" cxnId="{B81B7329-82A3-467F-B55B-95E1170734A1}">
      <dgm:prSet/>
      <dgm:spPr/>
      <dgm:t>
        <a:bodyPr/>
        <a:lstStyle/>
        <a:p>
          <a:endParaRPr lang="nl-BE"/>
        </a:p>
      </dgm:t>
    </dgm:pt>
    <dgm:pt modelId="{40267631-0112-496A-ACCD-372110EADE74}" type="sibTrans" cxnId="{B81B7329-82A3-467F-B55B-95E1170734A1}">
      <dgm:prSet/>
      <dgm:spPr/>
      <dgm:t>
        <a:bodyPr/>
        <a:lstStyle/>
        <a:p>
          <a:endParaRPr lang="nl-BE"/>
        </a:p>
      </dgm:t>
    </dgm:pt>
    <dgm:pt modelId="{108DBB30-9AA4-44C5-9A90-36A0A2D3852D}" type="pres">
      <dgm:prSet presAssocID="{A8BAD625-E4B4-4AB1-9F15-884363432419}" presName="theList" presStyleCnt="0">
        <dgm:presLayoutVars>
          <dgm:dir/>
          <dgm:animLvl val="lvl"/>
          <dgm:resizeHandles val="exact"/>
        </dgm:presLayoutVars>
      </dgm:prSet>
      <dgm:spPr/>
    </dgm:pt>
    <dgm:pt modelId="{B0CEC9CB-7BDA-44D7-B3EF-62CBDB5174A6}" type="pres">
      <dgm:prSet presAssocID="{4CE337F5-D557-4D88-8D0B-0D9F5A37835B}" presName="compNode" presStyleCnt="0"/>
      <dgm:spPr/>
    </dgm:pt>
    <dgm:pt modelId="{15B485A1-C461-4665-9CC9-D3226E37D53D}" type="pres">
      <dgm:prSet presAssocID="{4CE337F5-D557-4D88-8D0B-0D9F5A37835B}" presName="aNode" presStyleLbl="bgShp" presStyleIdx="0" presStyleCnt="5"/>
      <dgm:spPr/>
    </dgm:pt>
    <dgm:pt modelId="{B78017C1-B545-4291-8FB9-CB5A897B06AF}" type="pres">
      <dgm:prSet presAssocID="{4CE337F5-D557-4D88-8D0B-0D9F5A37835B}" presName="textNode" presStyleLbl="bgShp" presStyleIdx="0" presStyleCnt="5"/>
      <dgm:spPr/>
    </dgm:pt>
    <dgm:pt modelId="{B0A88EF9-327A-458A-89DA-A5A575D6B8EE}" type="pres">
      <dgm:prSet presAssocID="{4CE337F5-D557-4D88-8D0B-0D9F5A37835B}" presName="compChildNode" presStyleCnt="0"/>
      <dgm:spPr/>
    </dgm:pt>
    <dgm:pt modelId="{EF8F8AD9-AB11-45F0-99D6-E2808DCFD50E}" type="pres">
      <dgm:prSet presAssocID="{4CE337F5-D557-4D88-8D0B-0D9F5A37835B}" presName="theInnerList" presStyleCnt="0"/>
      <dgm:spPr/>
    </dgm:pt>
    <dgm:pt modelId="{68D123E7-96CD-4365-8585-56D6E8C67BAC}" type="pres">
      <dgm:prSet presAssocID="{CF6E6FBC-E9FF-4501-A082-D71DF31BC605}" presName="childNode" presStyleLbl="node1" presStyleIdx="0" presStyleCnt="15">
        <dgm:presLayoutVars>
          <dgm:bulletEnabled val="1"/>
        </dgm:presLayoutVars>
      </dgm:prSet>
      <dgm:spPr/>
    </dgm:pt>
    <dgm:pt modelId="{894860D2-C160-4A2D-9ABF-19FF7084ADCA}" type="pres">
      <dgm:prSet presAssocID="{CF6E6FBC-E9FF-4501-A082-D71DF31BC605}" presName="aSpace2" presStyleCnt="0"/>
      <dgm:spPr/>
    </dgm:pt>
    <dgm:pt modelId="{5C9C2587-A4F4-45F5-A68E-BBD529AB7B5F}" type="pres">
      <dgm:prSet presAssocID="{4BEACB4B-A8A9-4320-85A6-799EA401AC0D}" presName="childNode" presStyleLbl="node1" presStyleIdx="1" presStyleCnt="15">
        <dgm:presLayoutVars>
          <dgm:bulletEnabled val="1"/>
        </dgm:presLayoutVars>
      </dgm:prSet>
      <dgm:spPr/>
    </dgm:pt>
    <dgm:pt modelId="{AEC3FA84-86A1-4FFD-971F-C6DBC2867AD5}" type="pres">
      <dgm:prSet presAssocID="{4BEACB4B-A8A9-4320-85A6-799EA401AC0D}" presName="aSpace2" presStyleCnt="0"/>
      <dgm:spPr/>
    </dgm:pt>
    <dgm:pt modelId="{55C2E46A-FFC1-48D4-A3D3-C45A2E041A40}" type="pres">
      <dgm:prSet presAssocID="{0F5A24A2-6D4A-411D-84FE-1D2FBB0C238F}" presName="childNode" presStyleLbl="node1" presStyleIdx="2" presStyleCnt="15">
        <dgm:presLayoutVars>
          <dgm:bulletEnabled val="1"/>
        </dgm:presLayoutVars>
      </dgm:prSet>
      <dgm:spPr/>
    </dgm:pt>
    <dgm:pt modelId="{BDF4E8CC-96B4-451C-AFF2-66B326416574}" type="pres">
      <dgm:prSet presAssocID="{4CE337F5-D557-4D88-8D0B-0D9F5A37835B}" presName="aSpace" presStyleCnt="0"/>
      <dgm:spPr/>
    </dgm:pt>
    <dgm:pt modelId="{4217BD18-2439-484C-AB32-BCAE29587A29}" type="pres">
      <dgm:prSet presAssocID="{A0F5659D-C34F-4A5D-87AE-E89E48D39008}" presName="compNode" presStyleCnt="0"/>
      <dgm:spPr/>
    </dgm:pt>
    <dgm:pt modelId="{D33099EE-585D-47B1-9EDB-33435178C2FF}" type="pres">
      <dgm:prSet presAssocID="{A0F5659D-C34F-4A5D-87AE-E89E48D39008}" presName="aNode" presStyleLbl="bgShp" presStyleIdx="1" presStyleCnt="5"/>
      <dgm:spPr/>
    </dgm:pt>
    <dgm:pt modelId="{98ED53E2-D040-4840-BB73-B93D4079ADF0}" type="pres">
      <dgm:prSet presAssocID="{A0F5659D-C34F-4A5D-87AE-E89E48D39008}" presName="textNode" presStyleLbl="bgShp" presStyleIdx="1" presStyleCnt="5"/>
      <dgm:spPr/>
    </dgm:pt>
    <dgm:pt modelId="{6057AE0E-8B03-49A2-8BF3-A31E5349EB81}" type="pres">
      <dgm:prSet presAssocID="{A0F5659D-C34F-4A5D-87AE-E89E48D39008}" presName="compChildNode" presStyleCnt="0"/>
      <dgm:spPr/>
    </dgm:pt>
    <dgm:pt modelId="{E0133A72-582E-4451-A1AD-623187862F4B}" type="pres">
      <dgm:prSet presAssocID="{A0F5659D-C34F-4A5D-87AE-E89E48D39008}" presName="theInnerList" presStyleCnt="0"/>
      <dgm:spPr/>
    </dgm:pt>
    <dgm:pt modelId="{E2F2D949-FD7D-40D1-826F-185ED698366A}" type="pres">
      <dgm:prSet presAssocID="{93DCCA0C-9B8C-4606-BAD3-5FD56E1D13AA}" presName="childNode" presStyleLbl="node1" presStyleIdx="3" presStyleCnt="15">
        <dgm:presLayoutVars>
          <dgm:bulletEnabled val="1"/>
        </dgm:presLayoutVars>
      </dgm:prSet>
      <dgm:spPr/>
    </dgm:pt>
    <dgm:pt modelId="{FE90AD2D-871C-44DF-B6B0-F9B8C5AE8DC9}" type="pres">
      <dgm:prSet presAssocID="{93DCCA0C-9B8C-4606-BAD3-5FD56E1D13AA}" presName="aSpace2" presStyleCnt="0"/>
      <dgm:spPr/>
    </dgm:pt>
    <dgm:pt modelId="{DC9C3EBE-32D5-442F-9FEC-915152829510}" type="pres">
      <dgm:prSet presAssocID="{F25E631C-6E66-4468-8F57-64B76583534A}" presName="childNode" presStyleLbl="node1" presStyleIdx="4" presStyleCnt="15">
        <dgm:presLayoutVars>
          <dgm:bulletEnabled val="1"/>
        </dgm:presLayoutVars>
      </dgm:prSet>
      <dgm:spPr/>
    </dgm:pt>
    <dgm:pt modelId="{004C652F-88EA-4F64-AFDF-AB733FEED101}" type="pres">
      <dgm:prSet presAssocID="{F25E631C-6E66-4468-8F57-64B76583534A}" presName="aSpace2" presStyleCnt="0"/>
      <dgm:spPr/>
    </dgm:pt>
    <dgm:pt modelId="{4080F7D3-383A-4D25-942D-C049F4303CBF}" type="pres">
      <dgm:prSet presAssocID="{352CBE8A-4A58-4D7F-8130-BB276EFC3A76}" presName="childNode" presStyleLbl="node1" presStyleIdx="5" presStyleCnt="15">
        <dgm:presLayoutVars>
          <dgm:bulletEnabled val="1"/>
        </dgm:presLayoutVars>
      </dgm:prSet>
      <dgm:spPr/>
    </dgm:pt>
    <dgm:pt modelId="{F0A9A81C-497B-466F-A6F3-6CC0C4804B48}" type="pres">
      <dgm:prSet presAssocID="{A0F5659D-C34F-4A5D-87AE-E89E48D39008}" presName="aSpace" presStyleCnt="0"/>
      <dgm:spPr/>
    </dgm:pt>
    <dgm:pt modelId="{BFFE419F-998F-4304-9906-BDAFC9E3A147}" type="pres">
      <dgm:prSet presAssocID="{7F74D4D4-712E-4A81-B345-1854C6A10FE3}" presName="compNode" presStyleCnt="0"/>
      <dgm:spPr/>
    </dgm:pt>
    <dgm:pt modelId="{893D1436-E433-45D1-94D3-10D972D3CB8A}" type="pres">
      <dgm:prSet presAssocID="{7F74D4D4-712E-4A81-B345-1854C6A10FE3}" presName="aNode" presStyleLbl="bgShp" presStyleIdx="2" presStyleCnt="5"/>
      <dgm:spPr/>
    </dgm:pt>
    <dgm:pt modelId="{35DEC216-2414-496D-8C46-5C1F14DDF345}" type="pres">
      <dgm:prSet presAssocID="{7F74D4D4-712E-4A81-B345-1854C6A10FE3}" presName="textNode" presStyleLbl="bgShp" presStyleIdx="2" presStyleCnt="5"/>
      <dgm:spPr/>
    </dgm:pt>
    <dgm:pt modelId="{53C27469-6F10-4C19-956A-AA89C06AEF47}" type="pres">
      <dgm:prSet presAssocID="{7F74D4D4-712E-4A81-B345-1854C6A10FE3}" presName="compChildNode" presStyleCnt="0"/>
      <dgm:spPr/>
    </dgm:pt>
    <dgm:pt modelId="{12DDA513-6BF8-4CEC-9ED0-F7238AF2D4A9}" type="pres">
      <dgm:prSet presAssocID="{7F74D4D4-712E-4A81-B345-1854C6A10FE3}" presName="theInnerList" presStyleCnt="0"/>
      <dgm:spPr/>
    </dgm:pt>
    <dgm:pt modelId="{E3C6F13B-ED86-4AF0-86B7-8FF96886A13F}" type="pres">
      <dgm:prSet presAssocID="{56A3EF40-7104-4862-A18E-213E54F25A37}" presName="childNode" presStyleLbl="node1" presStyleIdx="6" presStyleCnt="15">
        <dgm:presLayoutVars>
          <dgm:bulletEnabled val="1"/>
        </dgm:presLayoutVars>
      </dgm:prSet>
      <dgm:spPr/>
    </dgm:pt>
    <dgm:pt modelId="{6DBDBA0D-8621-4186-B042-4B19CFB92300}" type="pres">
      <dgm:prSet presAssocID="{56A3EF40-7104-4862-A18E-213E54F25A37}" presName="aSpace2" presStyleCnt="0"/>
      <dgm:spPr/>
    </dgm:pt>
    <dgm:pt modelId="{43104E51-41E4-424D-82A2-EC90DEF58832}" type="pres">
      <dgm:prSet presAssocID="{FEDD2D95-5069-488C-9322-42853FD3F83B}" presName="childNode" presStyleLbl="node1" presStyleIdx="7" presStyleCnt="15">
        <dgm:presLayoutVars>
          <dgm:bulletEnabled val="1"/>
        </dgm:presLayoutVars>
      </dgm:prSet>
      <dgm:spPr/>
    </dgm:pt>
    <dgm:pt modelId="{17F0E5D6-2D3A-493D-B393-DCCD9720BE2A}" type="pres">
      <dgm:prSet presAssocID="{FEDD2D95-5069-488C-9322-42853FD3F83B}" presName="aSpace2" presStyleCnt="0"/>
      <dgm:spPr/>
    </dgm:pt>
    <dgm:pt modelId="{9966DEC4-FE86-462D-9E91-ECCA2FDA560B}" type="pres">
      <dgm:prSet presAssocID="{DC845734-32A6-49EF-BF73-0936207B7862}" presName="childNode" presStyleLbl="node1" presStyleIdx="8" presStyleCnt="15">
        <dgm:presLayoutVars>
          <dgm:bulletEnabled val="1"/>
        </dgm:presLayoutVars>
      </dgm:prSet>
      <dgm:spPr/>
    </dgm:pt>
    <dgm:pt modelId="{E0BBBDC0-89C1-47A5-8366-AF5B22320974}" type="pres">
      <dgm:prSet presAssocID="{7F74D4D4-712E-4A81-B345-1854C6A10FE3}" presName="aSpace" presStyleCnt="0"/>
      <dgm:spPr/>
    </dgm:pt>
    <dgm:pt modelId="{C00B62DD-5BE6-490F-8480-785C382591E8}" type="pres">
      <dgm:prSet presAssocID="{40346C65-9226-4B68-B848-C3CB84B15B10}" presName="compNode" presStyleCnt="0"/>
      <dgm:spPr/>
    </dgm:pt>
    <dgm:pt modelId="{C10592FE-5011-44BB-944F-528BD1A13AA9}" type="pres">
      <dgm:prSet presAssocID="{40346C65-9226-4B68-B848-C3CB84B15B10}" presName="aNode" presStyleLbl="bgShp" presStyleIdx="3" presStyleCnt="5"/>
      <dgm:spPr/>
    </dgm:pt>
    <dgm:pt modelId="{6A385ACA-2CF0-42C9-82F2-0DB7D943C3B2}" type="pres">
      <dgm:prSet presAssocID="{40346C65-9226-4B68-B848-C3CB84B15B10}" presName="textNode" presStyleLbl="bgShp" presStyleIdx="3" presStyleCnt="5"/>
      <dgm:spPr/>
    </dgm:pt>
    <dgm:pt modelId="{7DC4B52A-FC2E-4EEF-A568-87F5FBAF25A1}" type="pres">
      <dgm:prSet presAssocID="{40346C65-9226-4B68-B848-C3CB84B15B10}" presName="compChildNode" presStyleCnt="0"/>
      <dgm:spPr/>
    </dgm:pt>
    <dgm:pt modelId="{11E3950B-319D-4794-B9AE-10D24D2EBC41}" type="pres">
      <dgm:prSet presAssocID="{40346C65-9226-4B68-B848-C3CB84B15B10}" presName="theInnerList" presStyleCnt="0"/>
      <dgm:spPr/>
    </dgm:pt>
    <dgm:pt modelId="{E73B7C83-03AB-4AD0-9A4F-AD446A08E0D4}" type="pres">
      <dgm:prSet presAssocID="{68B65385-03E3-4FE9-9F77-6AE3238F82A8}" presName="childNode" presStyleLbl="node1" presStyleIdx="9" presStyleCnt="15">
        <dgm:presLayoutVars>
          <dgm:bulletEnabled val="1"/>
        </dgm:presLayoutVars>
      </dgm:prSet>
      <dgm:spPr/>
    </dgm:pt>
    <dgm:pt modelId="{7178F60D-93AA-4BAE-A37E-81DD72D6DBDB}" type="pres">
      <dgm:prSet presAssocID="{68B65385-03E3-4FE9-9F77-6AE3238F82A8}" presName="aSpace2" presStyleCnt="0"/>
      <dgm:spPr/>
    </dgm:pt>
    <dgm:pt modelId="{137CADD5-A5DC-4792-A72D-8CA25689A86D}" type="pres">
      <dgm:prSet presAssocID="{185C0328-E688-4761-A232-55F466D5F13B}" presName="childNode" presStyleLbl="node1" presStyleIdx="10" presStyleCnt="15">
        <dgm:presLayoutVars>
          <dgm:bulletEnabled val="1"/>
        </dgm:presLayoutVars>
      </dgm:prSet>
      <dgm:spPr/>
    </dgm:pt>
    <dgm:pt modelId="{7341658C-BE7E-42D2-B5E8-901462564C5A}" type="pres">
      <dgm:prSet presAssocID="{185C0328-E688-4761-A232-55F466D5F13B}" presName="aSpace2" presStyleCnt="0"/>
      <dgm:spPr/>
    </dgm:pt>
    <dgm:pt modelId="{504F4CE7-F0F6-4BE5-97A7-0C5C59AA7189}" type="pres">
      <dgm:prSet presAssocID="{5F2D1445-F736-44FE-86F1-7D8444C23E2C}" presName="childNode" presStyleLbl="node1" presStyleIdx="11" presStyleCnt="15">
        <dgm:presLayoutVars>
          <dgm:bulletEnabled val="1"/>
        </dgm:presLayoutVars>
      </dgm:prSet>
      <dgm:spPr/>
    </dgm:pt>
    <dgm:pt modelId="{24FE6D69-1BEF-41B5-957B-71EEC0AA121D}" type="pres">
      <dgm:prSet presAssocID="{40346C65-9226-4B68-B848-C3CB84B15B10}" presName="aSpace" presStyleCnt="0"/>
      <dgm:spPr/>
    </dgm:pt>
    <dgm:pt modelId="{3121A67E-12E7-4B31-A8AE-6CB2A53E69A4}" type="pres">
      <dgm:prSet presAssocID="{A963F2F3-207C-4138-925B-E6E8ABF2CE34}" presName="compNode" presStyleCnt="0"/>
      <dgm:spPr/>
    </dgm:pt>
    <dgm:pt modelId="{B1DFD6D3-2E63-427B-A634-06F898D2E078}" type="pres">
      <dgm:prSet presAssocID="{A963F2F3-207C-4138-925B-E6E8ABF2CE34}" presName="aNode" presStyleLbl="bgShp" presStyleIdx="4" presStyleCnt="5"/>
      <dgm:spPr/>
    </dgm:pt>
    <dgm:pt modelId="{BC10BC46-C063-4C0C-A640-00FF2FF35094}" type="pres">
      <dgm:prSet presAssocID="{A963F2F3-207C-4138-925B-E6E8ABF2CE34}" presName="textNode" presStyleLbl="bgShp" presStyleIdx="4" presStyleCnt="5"/>
      <dgm:spPr/>
    </dgm:pt>
    <dgm:pt modelId="{CEC5ABDE-FE5B-43D1-8043-D65298B14669}" type="pres">
      <dgm:prSet presAssocID="{A963F2F3-207C-4138-925B-E6E8ABF2CE34}" presName="compChildNode" presStyleCnt="0"/>
      <dgm:spPr/>
    </dgm:pt>
    <dgm:pt modelId="{9CA38E63-55E6-4A52-84F3-2FBE59BD8916}" type="pres">
      <dgm:prSet presAssocID="{A963F2F3-207C-4138-925B-E6E8ABF2CE34}" presName="theInnerList" presStyleCnt="0"/>
      <dgm:spPr/>
    </dgm:pt>
    <dgm:pt modelId="{8D2B9D1E-8BEE-4D19-B5F5-E53D6C2E3890}" type="pres">
      <dgm:prSet presAssocID="{5FD71856-7FE4-4C3C-ABBD-E81755F0510C}" presName="childNode" presStyleLbl="node1" presStyleIdx="12" presStyleCnt="15">
        <dgm:presLayoutVars>
          <dgm:bulletEnabled val="1"/>
        </dgm:presLayoutVars>
      </dgm:prSet>
      <dgm:spPr/>
    </dgm:pt>
    <dgm:pt modelId="{2BB608E0-99A8-43DA-A8CC-38DAE038D3D9}" type="pres">
      <dgm:prSet presAssocID="{5FD71856-7FE4-4C3C-ABBD-E81755F0510C}" presName="aSpace2" presStyleCnt="0"/>
      <dgm:spPr/>
    </dgm:pt>
    <dgm:pt modelId="{8E29C32B-D040-4ADD-853A-A3901B14E615}" type="pres">
      <dgm:prSet presAssocID="{604A3982-570D-4621-B4EF-6C12CB809E74}" presName="childNode" presStyleLbl="node1" presStyleIdx="13" presStyleCnt="15">
        <dgm:presLayoutVars>
          <dgm:bulletEnabled val="1"/>
        </dgm:presLayoutVars>
      </dgm:prSet>
      <dgm:spPr/>
    </dgm:pt>
    <dgm:pt modelId="{1BD35F03-BFE9-4C95-A594-F3F9E6F30B31}" type="pres">
      <dgm:prSet presAssocID="{604A3982-570D-4621-B4EF-6C12CB809E74}" presName="aSpace2" presStyleCnt="0"/>
      <dgm:spPr/>
    </dgm:pt>
    <dgm:pt modelId="{8EB7F91A-E1FA-45C3-924E-3181E7D007BF}" type="pres">
      <dgm:prSet presAssocID="{4B3C1513-586C-412B-9EC7-605AD576318E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D37F0600-DD69-4C03-BADD-72850FA145A3}" type="presOf" srcId="{185C0328-E688-4761-A232-55F466D5F13B}" destId="{137CADD5-A5DC-4792-A72D-8CA25689A86D}" srcOrd="0" destOrd="0" presId="urn:microsoft.com/office/officeart/2005/8/layout/lProcess2"/>
    <dgm:cxn modelId="{318B1401-AB8E-498A-A9E1-B5892B432386}" srcId="{7F74D4D4-712E-4A81-B345-1854C6A10FE3}" destId="{DC845734-32A6-49EF-BF73-0936207B7862}" srcOrd="2" destOrd="0" parTransId="{44D47171-AD29-4717-8FF4-63484A7F23A7}" sibTransId="{C807DAAD-99F9-4C2A-AB51-0CC24E045F0A}"/>
    <dgm:cxn modelId="{EF58BE04-3D7E-4376-AC4B-EBDE2A2EA085}" srcId="{A963F2F3-207C-4138-925B-E6E8ABF2CE34}" destId="{5FD71856-7FE4-4C3C-ABBD-E81755F0510C}" srcOrd="0" destOrd="0" parTransId="{F270C8A4-0B4D-45B2-BDF3-E3EF69FEED13}" sibTransId="{79C2EFAA-6428-471C-B4E2-F34EB0CC3826}"/>
    <dgm:cxn modelId="{279F7F05-AE1D-49DC-AF60-3B923E70D2E8}" type="presOf" srcId="{A8BAD625-E4B4-4AB1-9F15-884363432419}" destId="{108DBB30-9AA4-44C5-9A90-36A0A2D3852D}" srcOrd="0" destOrd="0" presId="urn:microsoft.com/office/officeart/2005/8/layout/lProcess2"/>
    <dgm:cxn modelId="{C3059A12-3160-47D2-92D2-F5353B5DEBE5}" type="presOf" srcId="{4CE337F5-D557-4D88-8D0B-0D9F5A37835B}" destId="{15B485A1-C461-4665-9CC9-D3226E37D53D}" srcOrd="0" destOrd="0" presId="urn:microsoft.com/office/officeart/2005/8/layout/lProcess2"/>
    <dgm:cxn modelId="{38DE7A14-7F52-4CD7-A0DC-EB10A1B2FD35}" srcId="{7F74D4D4-712E-4A81-B345-1854C6A10FE3}" destId="{56A3EF40-7104-4862-A18E-213E54F25A37}" srcOrd="0" destOrd="0" parTransId="{AB1BAAFF-6B3A-4133-8174-8EC8CDD634A6}" sibTransId="{552DFC9E-DDA1-437F-8D3A-4089AA069B4C}"/>
    <dgm:cxn modelId="{F785591A-C575-4F72-92E5-093BD573542E}" type="presOf" srcId="{56A3EF40-7104-4862-A18E-213E54F25A37}" destId="{E3C6F13B-ED86-4AF0-86B7-8FF96886A13F}" srcOrd="0" destOrd="0" presId="urn:microsoft.com/office/officeart/2005/8/layout/lProcess2"/>
    <dgm:cxn modelId="{7545891C-905E-4100-A5AF-912E4F9172EB}" type="presOf" srcId="{68B65385-03E3-4FE9-9F77-6AE3238F82A8}" destId="{E73B7C83-03AB-4AD0-9A4F-AD446A08E0D4}" srcOrd="0" destOrd="0" presId="urn:microsoft.com/office/officeart/2005/8/layout/lProcess2"/>
    <dgm:cxn modelId="{EE48BC21-55F3-4CCA-A8F6-B2412C0C953F}" srcId="{4CE337F5-D557-4D88-8D0B-0D9F5A37835B}" destId="{CF6E6FBC-E9FF-4501-A082-D71DF31BC605}" srcOrd="0" destOrd="0" parTransId="{7C351025-7AF0-4B88-96A1-F80306EEC13C}" sibTransId="{F805B92D-A620-47D5-A00F-8AF0D97F1CC2}"/>
    <dgm:cxn modelId="{D1455D23-7B24-4776-A937-E02586CEAA1D}" srcId="{A8BAD625-E4B4-4AB1-9F15-884363432419}" destId="{A0F5659D-C34F-4A5D-87AE-E89E48D39008}" srcOrd="1" destOrd="0" parTransId="{4ED65BFE-0AFC-4988-AFAE-D6A39E61726E}" sibTransId="{810B694B-1CCE-4755-828F-C5815FA5CB18}"/>
    <dgm:cxn modelId="{2A17B428-1779-4BD3-99FF-E1105930F588}" type="presOf" srcId="{40346C65-9226-4B68-B848-C3CB84B15B10}" destId="{C10592FE-5011-44BB-944F-528BD1A13AA9}" srcOrd="0" destOrd="0" presId="urn:microsoft.com/office/officeart/2005/8/layout/lProcess2"/>
    <dgm:cxn modelId="{B81B7329-82A3-467F-B55B-95E1170734A1}" srcId="{A963F2F3-207C-4138-925B-E6E8ABF2CE34}" destId="{4B3C1513-586C-412B-9EC7-605AD576318E}" srcOrd="2" destOrd="0" parTransId="{37C0C87B-D427-4D7C-A42D-C90E1E2B852A}" sibTransId="{40267631-0112-496A-ACCD-372110EADE74}"/>
    <dgm:cxn modelId="{79BE9533-DF56-4349-8405-8F7D0708B219}" srcId="{A0F5659D-C34F-4A5D-87AE-E89E48D39008}" destId="{352CBE8A-4A58-4D7F-8130-BB276EFC3A76}" srcOrd="2" destOrd="0" parTransId="{9986C9BB-68C6-4AA3-8260-A09F9D3A63C2}" sibTransId="{0AC659CC-BDAC-45A9-9CC0-AC6866EC6912}"/>
    <dgm:cxn modelId="{EC4D0635-7AB7-4B7E-A14B-57A9787B2FB6}" srcId="{A8BAD625-E4B4-4AB1-9F15-884363432419}" destId="{A963F2F3-207C-4138-925B-E6E8ABF2CE34}" srcOrd="4" destOrd="0" parTransId="{C81AC50F-FD51-4147-BEF1-EDC5A3021EAC}" sibTransId="{FF096C27-4F2B-4447-852D-87314C59CB97}"/>
    <dgm:cxn modelId="{DCFD7448-B49D-430F-8FC0-733C0E226CC6}" type="presOf" srcId="{4BEACB4B-A8A9-4320-85A6-799EA401AC0D}" destId="{5C9C2587-A4F4-45F5-A68E-BBD529AB7B5F}" srcOrd="0" destOrd="0" presId="urn:microsoft.com/office/officeart/2005/8/layout/lProcess2"/>
    <dgm:cxn modelId="{12E68848-BB16-4698-817B-F6D3EFECE7ED}" type="presOf" srcId="{A963F2F3-207C-4138-925B-E6E8ABF2CE34}" destId="{B1DFD6D3-2E63-427B-A634-06F898D2E078}" srcOrd="0" destOrd="0" presId="urn:microsoft.com/office/officeart/2005/8/layout/lProcess2"/>
    <dgm:cxn modelId="{8EF6796E-BC9A-4665-98D3-1848E8BEE41C}" type="presOf" srcId="{352CBE8A-4A58-4D7F-8130-BB276EFC3A76}" destId="{4080F7D3-383A-4D25-942D-C049F4303CBF}" srcOrd="0" destOrd="0" presId="urn:microsoft.com/office/officeart/2005/8/layout/lProcess2"/>
    <dgm:cxn modelId="{5A20A951-985D-45A9-AB23-FB3ED4499039}" srcId="{A963F2F3-207C-4138-925B-E6E8ABF2CE34}" destId="{604A3982-570D-4621-B4EF-6C12CB809E74}" srcOrd="1" destOrd="0" parTransId="{CE108459-13DE-45A4-85DC-ED89C8EF5239}" sibTransId="{1AD7CC50-67B5-42A3-8A8D-A432BD069EEE}"/>
    <dgm:cxn modelId="{CF24A274-1C5B-4352-B9B7-09EABA76907D}" type="presOf" srcId="{DC845734-32A6-49EF-BF73-0936207B7862}" destId="{9966DEC4-FE86-462D-9E91-ECCA2FDA560B}" srcOrd="0" destOrd="0" presId="urn:microsoft.com/office/officeart/2005/8/layout/lProcess2"/>
    <dgm:cxn modelId="{D369377D-2AFF-4F33-B0B7-E03294E4D39C}" srcId="{7F74D4D4-712E-4A81-B345-1854C6A10FE3}" destId="{FEDD2D95-5069-488C-9322-42853FD3F83B}" srcOrd="1" destOrd="0" parTransId="{F8FCACD4-60C9-43DF-B42A-D15B4BD520DB}" sibTransId="{68A886DD-7B47-4238-A4E7-8C8377F65D85}"/>
    <dgm:cxn modelId="{4B24F882-4CCA-4897-A66C-A977793CCA0F}" type="presOf" srcId="{604A3982-570D-4621-B4EF-6C12CB809E74}" destId="{8E29C32B-D040-4ADD-853A-A3901B14E615}" srcOrd="0" destOrd="0" presId="urn:microsoft.com/office/officeart/2005/8/layout/lProcess2"/>
    <dgm:cxn modelId="{5ED6C788-FD88-430B-B491-60ABCE7982CE}" type="presOf" srcId="{FEDD2D95-5069-488C-9322-42853FD3F83B}" destId="{43104E51-41E4-424D-82A2-EC90DEF58832}" srcOrd="0" destOrd="0" presId="urn:microsoft.com/office/officeart/2005/8/layout/lProcess2"/>
    <dgm:cxn modelId="{3227DE8B-4784-4249-9FF2-2976536B990F}" type="presOf" srcId="{40346C65-9226-4B68-B848-C3CB84B15B10}" destId="{6A385ACA-2CF0-42C9-82F2-0DB7D943C3B2}" srcOrd="1" destOrd="0" presId="urn:microsoft.com/office/officeart/2005/8/layout/lProcess2"/>
    <dgm:cxn modelId="{5108B28F-FCC0-411F-ABFB-3FC41550A63E}" srcId="{A0F5659D-C34F-4A5D-87AE-E89E48D39008}" destId="{93DCCA0C-9B8C-4606-BAD3-5FD56E1D13AA}" srcOrd="0" destOrd="0" parTransId="{2F7BEDD6-7447-4075-AFE7-6A59BB4E9EE8}" sibTransId="{9B33A560-C208-4FDB-B31A-01AF94B8CBBF}"/>
    <dgm:cxn modelId="{B34C6990-D968-4890-B245-5348C15DE187}" srcId="{40346C65-9226-4B68-B848-C3CB84B15B10}" destId="{68B65385-03E3-4FE9-9F77-6AE3238F82A8}" srcOrd="0" destOrd="0" parTransId="{B3B518FE-84E3-44C2-A66D-09A7B5343FB6}" sibTransId="{8CCF7B7E-D01A-48BB-B3EE-2C4C64DE5EB5}"/>
    <dgm:cxn modelId="{3F647898-AEA7-4B6F-80F3-000D8E233511}" type="presOf" srcId="{F25E631C-6E66-4468-8F57-64B76583534A}" destId="{DC9C3EBE-32D5-442F-9FEC-915152829510}" srcOrd="0" destOrd="0" presId="urn:microsoft.com/office/officeart/2005/8/layout/lProcess2"/>
    <dgm:cxn modelId="{6E9950A1-D15B-4C3D-BA9D-0DA564C6858D}" srcId="{A8BAD625-E4B4-4AB1-9F15-884363432419}" destId="{40346C65-9226-4B68-B848-C3CB84B15B10}" srcOrd="3" destOrd="0" parTransId="{9EA348F5-5D09-4FCA-BF9F-9FC8ADB4080B}" sibTransId="{2B64AC26-3D91-40E1-BDF3-BEF2BFCBDE50}"/>
    <dgm:cxn modelId="{9EAA94AC-870A-4A7A-9775-C5AAD527393E}" type="presOf" srcId="{A963F2F3-207C-4138-925B-E6E8ABF2CE34}" destId="{BC10BC46-C063-4C0C-A640-00FF2FF35094}" srcOrd="1" destOrd="0" presId="urn:microsoft.com/office/officeart/2005/8/layout/lProcess2"/>
    <dgm:cxn modelId="{F9759EAF-B5AA-45A8-8BE3-79F9BF89369B}" type="presOf" srcId="{CF6E6FBC-E9FF-4501-A082-D71DF31BC605}" destId="{68D123E7-96CD-4365-8585-56D6E8C67BAC}" srcOrd="0" destOrd="0" presId="urn:microsoft.com/office/officeart/2005/8/layout/lProcess2"/>
    <dgm:cxn modelId="{148F12B1-5A37-4DD1-BCEA-6E71B2086F1D}" srcId="{A8BAD625-E4B4-4AB1-9F15-884363432419}" destId="{4CE337F5-D557-4D88-8D0B-0D9F5A37835B}" srcOrd="0" destOrd="0" parTransId="{F39F8F27-266F-47E6-88AC-523987D87EE1}" sibTransId="{188BBEB7-E81F-4634-BD44-62A6E2E7D615}"/>
    <dgm:cxn modelId="{522511B5-05DF-4607-9791-2AA0E0EF2668}" srcId="{40346C65-9226-4B68-B848-C3CB84B15B10}" destId="{185C0328-E688-4761-A232-55F466D5F13B}" srcOrd="1" destOrd="0" parTransId="{9D2245DD-2A76-4AB0-AD4C-6B7D5C070A9B}" sibTransId="{7B19341A-29A6-45AD-B324-947B6CD6EDE7}"/>
    <dgm:cxn modelId="{9C74A6BD-CA0C-400D-A9DD-E0A6008F1F09}" type="presOf" srcId="{5FD71856-7FE4-4C3C-ABBD-E81755F0510C}" destId="{8D2B9D1E-8BEE-4D19-B5F5-E53D6C2E3890}" srcOrd="0" destOrd="0" presId="urn:microsoft.com/office/officeart/2005/8/layout/lProcess2"/>
    <dgm:cxn modelId="{3A17C2CD-E215-449D-93BB-266D11BDFE08}" type="presOf" srcId="{0F5A24A2-6D4A-411D-84FE-1D2FBB0C238F}" destId="{55C2E46A-FFC1-48D4-A3D3-C45A2E041A40}" srcOrd="0" destOrd="0" presId="urn:microsoft.com/office/officeart/2005/8/layout/lProcess2"/>
    <dgm:cxn modelId="{211FD0D0-F83F-4DCA-8BB6-0013021A9A58}" type="presOf" srcId="{7F74D4D4-712E-4A81-B345-1854C6A10FE3}" destId="{893D1436-E433-45D1-94D3-10D972D3CB8A}" srcOrd="0" destOrd="0" presId="urn:microsoft.com/office/officeart/2005/8/layout/lProcess2"/>
    <dgm:cxn modelId="{31A834D3-5C4A-4B45-BBCF-9277CCBF6559}" type="presOf" srcId="{93DCCA0C-9B8C-4606-BAD3-5FD56E1D13AA}" destId="{E2F2D949-FD7D-40D1-826F-185ED698366A}" srcOrd="0" destOrd="0" presId="urn:microsoft.com/office/officeart/2005/8/layout/lProcess2"/>
    <dgm:cxn modelId="{BD734AD4-EDDE-4372-81CA-2A184F5FE6EC}" srcId="{4CE337F5-D557-4D88-8D0B-0D9F5A37835B}" destId="{4BEACB4B-A8A9-4320-85A6-799EA401AC0D}" srcOrd="1" destOrd="0" parTransId="{DFE1E20F-7CD4-48E7-8142-114FE2C596DA}" sibTransId="{6160F6B8-AF3C-4E5F-9422-695F156AD754}"/>
    <dgm:cxn modelId="{816F5DD9-BFB6-45A3-8C4B-B99F305942A8}" type="presOf" srcId="{5F2D1445-F736-44FE-86F1-7D8444C23E2C}" destId="{504F4CE7-F0F6-4BE5-97A7-0C5C59AA7189}" srcOrd="0" destOrd="0" presId="urn:microsoft.com/office/officeart/2005/8/layout/lProcess2"/>
    <dgm:cxn modelId="{C15A8DDF-7E0B-4AA6-BC90-BE077FC39787}" srcId="{A8BAD625-E4B4-4AB1-9F15-884363432419}" destId="{7F74D4D4-712E-4A81-B345-1854C6A10FE3}" srcOrd="2" destOrd="0" parTransId="{3B087180-A6D8-4816-9915-33A451ECEEC6}" sibTransId="{D78F4F0F-D03F-46BB-B6E5-82F933D7FB86}"/>
    <dgm:cxn modelId="{DEBE4AE2-33D2-4719-98DD-8771F5B6D1D7}" srcId="{A0F5659D-C34F-4A5D-87AE-E89E48D39008}" destId="{F25E631C-6E66-4468-8F57-64B76583534A}" srcOrd="1" destOrd="0" parTransId="{261CBD57-8846-446B-B726-0543E0D120E7}" sibTransId="{8C2EB5C3-11CA-406F-88F4-53625E8334A7}"/>
    <dgm:cxn modelId="{59FB34E8-2B18-4753-8204-454177BBA0D8}" type="presOf" srcId="{4B3C1513-586C-412B-9EC7-605AD576318E}" destId="{8EB7F91A-E1FA-45C3-924E-3181E7D007BF}" srcOrd="0" destOrd="0" presId="urn:microsoft.com/office/officeart/2005/8/layout/lProcess2"/>
    <dgm:cxn modelId="{CBC83EEB-8923-4656-A16A-A4F84480311F}" type="presOf" srcId="{A0F5659D-C34F-4A5D-87AE-E89E48D39008}" destId="{D33099EE-585D-47B1-9EDB-33435178C2FF}" srcOrd="0" destOrd="0" presId="urn:microsoft.com/office/officeart/2005/8/layout/lProcess2"/>
    <dgm:cxn modelId="{3CBCD4F0-338C-49E3-9A64-439882BEE0BF}" srcId="{4CE337F5-D557-4D88-8D0B-0D9F5A37835B}" destId="{0F5A24A2-6D4A-411D-84FE-1D2FBB0C238F}" srcOrd="2" destOrd="0" parTransId="{CB40D90B-4F88-4C92-8AE5-FAEF3C0070A6}" sibTransId="{9BCDC0E7-0F74-4A64-8D63-97FC2A68BA1F}"/>
    <dgm:cxn modelId="{4CE9E0F3-778F-4C12-9758-06E3F508D376}" srcId="{40346C65-9226-4B68-B848-C3CB84B15B10}" destId="{5F2D1445-F736-44FE-86F1-7D8444C23E2C}" srcOrd="2" destOrd="0" parTransId="{08CB2014-6327-4964-B897-0447F2CDB71E}" sibTransId="{3435CACE-F4E3-4A62-8B1C-E23090606FD2}"/>
    <dgm:cxn modelId="{22FA65F6-779D-4299-8007-0E8A036738FE}" type="presOf" srcId="{4CE337F5-D557-4D88-8D0B-0D9F5A37835B}" destId="{B78017C1-B545-4291-8FB9-CB5A897B06AF}" srcOrd="1" destOrd="0" presId="urn:microsoft.com/office/officeart/2005/8/layout/lProcess2"/>
    <dgm:cxn modelId="{E31C47FA-FE3F-4693-94B3-29F7AFEF9D59}" type="presOf" srcId="{7F74D4D4-712E-4A81-B345-1854C6A10FE3}" destId="{35DEC216-2414-496D-8C46-5C1F14DDF345}" srcOrd="1" destOrd="0" presId="urn:microsoft.com/office/officeart/2005/8/layout/lProcess2"/>
    <dgm:cxn modelId="{DA11DEFA-2008-4A58-9AB5-7AAE3A2DAC71}" type="presOf" srcId="{A0F5659D-C34F-4A5D-87AE-E89E48D39008}" destId="{98ED53E2-D040-4840-BB73-B93D4079ADF0}" srcOrd="1" destOrd="0" presId="urn:microsoft.com/office/officeart/2005/8/layout/lProcess2"/>
    <dgm:cxn modelId="{BE8F7AAB-1860-478F-B848-612E181ADB8D}" type="presParOf" srcId="{108DBB30-9AA4-44C5-9A90-36A0A2D3852D}" destId="{B0CEC9CB-7BDA-44D7-B3EF-62CBDB5174A6}" srcOrd="0" destOrd="0" presId="urn:microsoft.com/office/officeart/2005/8/layout/lProcess2"/>
    <dgm:cxn modelId="{B88D03D2-1EA1-40E1-A70D-344AD07F57E1}" type="presParOf" srcId="{B0CEC9CB-7BDA-44D7-B3EF-62CBDB5174A6}" destId="{15B485A1-C461-4665-9CC9-D3226E37D53D}" srcOrd="0" destOrd="0" presId="urn:microsoft.com/office/officeart/2005/8/layout/lProcess2"/>
    <dgm:cxn modelId="{A52DB662-7114-4E28-A5B7-5663921A0DE0}" type="presParOf" srcId="{B0CEC9CB-7BDA-44D7-B3EF-62CBDB5174A6}" destId="{B78017C1-B545-4291-8FB9-CB5A897B06AF}" srcOrd="1" destOrd="0" presId="urn:microsoft.com/office/officeart/2005/8/layout/lProcess2"/>
    <dgm:cxn modelId="{B39E2EF2-C46E-47B3-B11A-B9D14605EEE4}" type="presParOf" srcId="{B0CEC9CB-7BDA-44D7-B3EF-62CBDB5174A6}" destId="{B0A88EF9-327A-458A-89DA-A5A575D6B8EE}" srcOrd="2" destOrd="0" presId="urn:microsoft.com/office/officeart/2005/8/layout/lProcess2"/>
    <dgm:cxn modelId="{F8048FCB-1E3A-454D-B299-607E368B1E88}" type="presParOf" srcId="{B0A88EF9-327A-458A-89DA-A5A575D6B8EE}" destId="{EF8F8AD9-AB11-45F0-99D6-E2808DCFD50E}" srcOrd="0" destOrd="0" presId="urn:microsoft.com/office/officeart/2005/8/layout/lProcess2"/>
    <dgm:cxn modelId="{A6C2707B-F59E-47DE-A035-B0F45601DB71}" type="presParOf" srcId="{EF8F8AD9-AB11-45F0-99D6-E2808DCFD50E}" destId="{68D123E7-96CD-4365-8585-56D6E8C67BAC}" srcOrd="0" destOrd="0" presId="urn:microsoft.com/office/officeart/2005/8/layout/lProcess2"/>
    <dgm:cxn modelId="{E0E32F22-D254-43D7-849A-BFD71F3517E0}" type="presParOf" srcId="{EF8F8AD9-AB11-45F0-99D6-E2808DCFD50E}" destId="{894860D2-C160-4A2D-9ABF-19FF7084ADCA}" srcOrd="1" destOrd="0" presId="urn:microsoft.com/office/officeart/2005/8/layout/lProcess2"/>
    <dgm:cxn modelId="{0E021EB9-4EE7-4B36-BDCB-224CEEC080D4}" type="presParOf" srcId="{EF8F8AD9-AB11-45F0-99D6-E2808DCFD50E}" destId="{5C9C2587-A4F4-45F5-A68E-BBD529AB7B5F}" srcOrd="2" destOrd="0" presId="urn:microsoft.com/office/officeart/2005/8/layout/lProcess2"/>
    <dgm:cxn modelId="{AE087972-F2E9-4BCE-8B2E-74F8D2639CDA}" type="presParOf" srcId="{EF8F8AD9-AB11-45F0-99D6-E2808DCFD50E}" destId="{AEC3FA84-86A1-4FFD-971F-C6DBC2867AD5}" srcOrd="3" destOrd="0" presId="urn:microsoft.com/office/officeart/2005/8/layout/lProcess2"/>
    <dgm:cxn modelId="{76E22FF6-5BD3-4415-87E6-2B4FB9D8065B}" type="presParOf" srcId="{EF8F8AD9-AB11-45F0-99D6-E2808DCFD50E}" destId="{55C2E46A-FFC1-48D4-A3D3-C45A2E041A40}" srcOrd="4" destOrd="0" presId="urn:microsoft.com/office/officeart/2005/8/layout/lProcess2"/>
    <dgm:cxn modelId="{EAC62C56-3A10-4345-A769-8828313F7F37}" type="presParOf" srcId="{108DBB30-9AA4-44C5-9A90-36A0A2D3852D}" destId="{BDF4E8CC-96B4-451C-AFF2-66B326416574}" srcOrd="1" destOrd="0" presId="urn:microsoft.com/office/officeart/2005/8/layout/lProcess2"/>
    <dgm:cxn modelId="{D30DBAF0-CCBF-4C91-B95C-6ADF5633C39E}" type="presParOf" srcId="{108DBB30-9AA4-44C5-9A90-36A0A2D3852D}" destId="{4217BD18-2439-484C-AB32-BCAE29587A29}" srcOrd="2" destOrd="0" presId="urn:microsoft.com/office/officeart/2005/8/layout/lProcess2"/>
    <dgm:cxn modelId="{BBB0B7BB-1172-40E1-A4FA-4E856EB08261}" type="presParOf" srcId="{4217BD18-2439-484C-AB32-BCAE29587A29}" destId="{D33099EE-585D-47B1-9EDB-33435178C2FF}" srcOrd="0" destOrd="0" presId="urn:microsoft.com/office/officeart/2005/8/layout/lProcess2"/>
    <dgm:cxn modelId="{2C364A98-88B0-45F6-AF13-D32B3A074066}" type="presParOf" srcId="{4217BD18-2439-484C-AB32-BCAE29587A29}" destId="{98ED53E2-D040-4840-BB73-B93D4079ADF0}" srcOrd="1" destOrd="0" presId="urn:microsoft.com/office/officeart/2005/8/layout/lProcess2"/>
    <dgm:cxn modelId="{745BA655-49E0-48C1-BB76-1D96EBC0736E}" type="presParOf" srcId="{4217BD18-2439-484C-AB32-BCAE29587A29}" destId="{6057AE0E-8B03-49A2-8BF3-A31E5349EB81}" srcOrd="2" destOrd="0" presId="urn:microsoft.com/office/officeart/2005/8/layout/lProcess2"/>
    <dgm:cxn modelId="{0924351D-048F-4B6E-BA42-3C4EA7C95DF8}" type="presParOf" srcId="{6057AE0E-8B03-49A2-8BF3-A31E5349EB81}" destId="{E0133A72-582E-4451-A1AD-623187862F4B}" srcOrd="0" destOrd="0" presId="urn:microsoft.com/office/officeart/2005/8/layout/lProcess2"/>
    <dgm:cxn modelId="{29357944-65A1-450B-9A34-733631108F46}" type="presParOf" srcId="{E0133A72-582E-4451-A1AD-623187862F4B}" destId="{E2F2D949-FD7D-40D1-826F-185ED698366A}" srcOrd="0" destOrd="0" presId="urn:microsoft.com/office/officeart/2005/8/layout/lProcess2"/>
    <dgm:cxn modelId="{964F2A15-6C8F-4BA8-9A1B-1771AA70AB63}" type="presParOf" srcId="{E0133A72-582E-4451-A1AD-623187862F4B}" destId="{FE90AD2D-871C-44DF-B6B0-F9B8C5AE8DC9}" srcOrd="1" destOrd="0" presId="urn:microsoft.com/office/officeart/2005/8/layout/lProcess2"/>
    <dgm:cxn modelId="{DFA70119-926C-4575-9BBE-0F1F2FA12D93}" type="presParOf" srcId="{E0133A72-582E-4451-A1AD-623187862F4B}" destId="{DC9C3EBE-32D5-442F-9FEC-915152829510}" srcOrd="2" destOrd="0" presId="urn:microsoft.com/office/officeart/2005/8/layout/lProcess2"/>
    <dgm:cxn modelId="{BCAB2319-8ADA-4C95-8EFB-4E7C53895AA0}" type="presParOf" srcId="{E0133A72-582E-4451-A1AD-623187862F4B}" destId="{004C652F-88EA-4F64-AFDF-AB733FEED101}" srcOrd="3" destOrd="0" presId="urn:microsoft.com/office/officeart/2005/8/layout/lProcess2"/>
    <dgm:cxn modelId="{A3834310-DA0E-44B3-8189-E94231E90AE1}" type="presParOf" srcId="{E0133A72-582E-4451-A1AD-623187862F4B}" destId="{4080F7D3-383A-4D25-942D-C049F4303CBF}" srcOrd="4" destOrd="0" presId="urn:microsoft.com/office/officeart/2005/8/layout/lProcess2"/>
    <dgm:cxn modelId="{59267135-1B20-4652-BFF0-647E42E75C5D}" type="presParOf" srcId="{108DBB30-9AA4-44C5-9A90-36A0A2D3852D}" destId="{F0A9A81C-497B-466F-A6F3-6CC0C4804B48}" srcOrd="3" destOrd="0" presId="urn:microsoft.com/office/officeart/2005/8/layout/lProcess2"/>
    <dgm:cxn modelId="{B71BD6C7-8B40-4E3B-B101-2B01284E55C9}" type="presParOf" srcId="{108DBB30-9AA4-44C5-9A90-36A0A2D3852D}" destId="{BFFE419F-998F-4304-9906-BDAFC9E3A147}" srcOrd="4" destOrd="0" presId="urn:microsoft.com/office/officeart/2005/8/layout/lProcess2"/>
    <dgm:cxn modelId="{07EE2AC4-5AF9-4F9C-AC52-62C4C010A563}" type="presParOf" srcId="{BFFE419F-998F-4304-9906-BDAFC9E3A147}" destId="{893D1436-E433-45D1-94D3-10D972D3CB8A}" srcOrd="0" destOrd="0" presId="urn:microsoft.com/office/officeart/2005/8/layout/lProcess2"/>
    <dgm:cxn modelId="{606170DC-E4D0-44BC-8591-E6433A828DEE}" type="presParOf" srcId="{BFFE419F-998F-4304-9906-BDAFC9E3A147}" destId="{35DEC216-2414-496D-8C46-5C1F14DDF345}" srcOrd="1" destOrd="0" presId="urn:microsoft.com/office/officeart/2005/8/layout/lProcess2"/>
    <dgm:cxn modelId="{7B46C781-9D09-4F1D-B64E-003FB06CADF1}" type="presParOf" srcId="{BFFE419F-998F-4304-9906-BDAFC9E3A147}" destId="{53C27469-6F10-4C19-956A-AA89C06AEF47}" srcOrd="2" destOrd="0" presId="urn:microsoft.com/office/officeart/2005/8/layout/lProcess2"/>
    <dgm:cxn modelId="{60BDA6E0-C129-4815-A8DC-39D4B05FEA82}" type="presParOf" srcId="{53C27469-6F10-4C19-956A-AA89C06AEF47}" destId="{12DDA513-6BF8-4CEC-9ED0-F7238AF2D4A9}" srcOrd="0" destOrd="0" presId="urn:microsoft.com/office/officeart/2005/8/layout/lProcess2"/>
    <dgm:cxn modelId="{F4FED4B8-F16F-493E-AA59-672AFD9401E2}" type="presParOf" srcId="{12DDA513-6BF8-4CEC-9ED0-F7238AF2D4A9}" destId="{E3C6F13B-ED86-4AF0-86B7-8FF96886A13F}" srcOrd="0" destOrd="0" presId="urn:microsoft.com/office/officeart/2005/8/layout/lProcess2"/>
    <dgm:cxn modelId="{99C8F851-1404-4962-8286-789FBFC28A57}" type="presParOf" srcId="{12DDA513-6BF8-4CEC-9ED0-F7238AF2D4A9}" destId="{6DBDBA0D-8621-4186-B042-4B19CFB92300}" srcOrd="1" destOrd="0" presId="urn:microsoft.com/office/officeart/2005/8/layout/lProcess2"/>
    <dgm:cxn modelId="{DEE87ADD-093A-44A8-9608-8EBD931B3848}" type="presParOf" srcId="{12DDA513-6BF8-4CEC-9ED0-F7238AF2D4A9}" destId="{43104E51-41E4-424D-82A2-EC90DEF58832}" srcOrd="2" destOrd="0" presId="urn:microsoft.com/office/officeart/2005/8/layout/lProcess2"/>
    <dgm:cxn modelId="{050595D4-F8C5-4F77-BC40-1B331BE01D23}" type="presParOf" srcId="{12DDA513-6BF8-4CEC-9ED0-F7238AF2D4A9}" destId="{17F0E5D6-2D3A-493D-B393-DCCD9720BE2A}" srcOrd="3" destOrd="0" presId="urn:microsoft.com/office/officeart/2005/8/layout/lProcess2"/>
    <dgm:cxn modelId="{9FC83EB2-1CAB-4103-94DA-7FFFFF683BBF}" type="presParOf" srcId="{12DDA513-6BF8-4CEC-9ED0-F7238AF2D4A9}" destId="{9966DEC4-FE86-462D-9E91-ECCA2FDA560B}" srcOrd="4" destOrd="0" presId="urn:microsoft.com/office/officeart/2005/8/layout/lProcess2"/>
    <dgm:cxn modelId="{383714D4-4E87-4EE4-897B-CD2BAD5DE46C}" type="presParOf" srcId="{108DBB30-9AA4-44C5-9A90-36A0A2D3852D}" destId="{E0BBBDC0-89C1-47A5-8366-AF5B22320974}" srcOrd="5" destOrd="0" presId="urn:microsoft.com/office/officeart/2005/8/layout/lProcess2"/>
    <dgm:cxn modelId="{0450E9D6-1654-4AAD-AD22-45A78C8183D5}" type="presParOf" srcId="{108DBB30-9AA4-44C5-9A90-36A0A2D3852D}" destId="{C00B62DD-5BE6-490F-8480-785C382591E8}" srcOrd="6" destOrd="0" presId="urn:microsoft.com/office/officeart/2005/8/layout/lProcess2"/>
    <dgm:cxn modelId="{C15D35FC-3443-401D-887F-9C3ADD64210F}" type="presParOf" srcId="{C00B62DD-5BE6-490F-8480-785C382591E8}" destId="{C10592FE-5011-44BB-944F-528BD1A13AA9}" srcOrd="0" destOrd="0" presId="urn:microsoft.com/office/officeart/2005/8/layout/lProcess2"/>
    <dgm:cxn modelId="{33D3BDA8-C65D-45F5-A21C-07996ECAAA58}" type="presParOf" srcId="{C00B62DD-5BE6-490F-8480-785C382591E8}" destId="{6A385ACA-2CF0-42C9-82F2-0DB7D943C3B2}" srcOrd="1" destOrd="0" presId="urn:microsoft.com/office/officeart/2005/8/layout/lProcess2"/>
    <dgm:cxn modelId="{7A9C598C-48BC-45FF-A097-6E624729D54B}" type="presParOf" srcId="{C00B62DD-5BE6-490F-8480-785C382591E8}" destId="{7DC4B52A-FC2E-4EEF-A568-87F5FBAF25A1}" srcOrd="2" destOrd="0" presId="urn:microsoft.com/office/officeart/2005/8/layout/lProcess2"/>
    <dgm:cxn modelId="{CD2B7794-E571-4949-983B-1426510320B9}" type="presParOf" srcId="{7DC4B52A-FC2E-4EEF-A568-87F5FBAF25A1}" destId="{11E3950B-319D-4794-B9AE-10D24D2EBC41}" srcOrd="0" destOrd="0" presId="urn:microsoft.com/office/officeart/2005/8/layout/lProcess2"/>
    <dgm:cxn modelId="{470C1B61-AED6-4CFD-8DF1-B077E5288123}" type="presParOf" srcId="{11E3950B-319D-4794-B9AE-10D24D2EBC41}" destId="{E73B7C83-03AB-4AD0-9A4F-AD446A08E0D4}" srcOrd="0" destOrd="0" presId="urn:microsoft.com/office/officeart/2005/8/layout/lProcess2"/>
    <dgm:cxn modelId="{10A624D8-B92D-4554-840E-F974E3C05EC1}" type="presParOf" srcId="{11E3950B-319D-4794-B9AE-10D24D2EBC41}" destId="{7178F60D-93AA-4BAE-A37E-81DD72D6DBDB}" srcOrd="1" destOrd="0" presId="urn:microsoft.com/office/officeart/2005/8/layout/lProcess2"/>
    <dgm:cxn modelId="{FB5DCF82-F3C5-4701-BC84-051138C1FF9B}" type="presParOf" srcId="{11E3950B-319D-4794-B9AE-10D24D2EBC41}" destId="{137CADD5-A5DC-4792-A72D-8CA25689A86D}" srcOrd="2" destOrd="0" presId="urn:microsoft.com/office/officeart/2005/8/layout/lProcess2"/>
    <dgm:cxn modelId="{C13C7C77-C230-417C-9311-18A28FF2EF53}" type="presParOf" srcId="{11E3950B-319D-4794-B9AE-10D24D2EBC41}" destId="{7341658C-BE7E-42D2-B5E8-901462564C5A}" srcOrd="3" destOrd="0" presId="urn:microsoft.com/office/officeart/2005/8/layout/lProcess2"/>
    <dgm:cxn modelId="{679A680E-DC3E-4008-9E22-E910B00674F8}" type="presParOf" srcId="{11E3950B-319D-4794-B9AE-10D24D2EBC41}" destId="{504F4CE7-F0F6-4BE5-97A7-0C5C59AA7189}" srcOrd="4" destOrd="0" presId="urn:microsoft.com/office/officeart/2005/8/layout/lProcess2"/>
    <dgm:cxn modelId="{40752EAE-8040-4004-B560-C72A1C7B865D}" type="presParOf" srcId="{108DBB30-9AA4-44C5-9A90-36A0A2D3852D}" destId="{24FE6D69-1BEF-41B5-957B-71EEC0AA121D}" srcOrd="7" destOrd="0" presId="urn:microsoft.com/office/officeart/2005/8/layout/lProcess2"/>
    <dgm:cxn modelId="{85E32D0E-C88D-473B-8815-8E8C9FEF778F}" type="presParOf" srcId="{108DBB30-9AA4-44C5-9A90-36A0A2D3852D}" destId="{3121A67E-12E7-4B31-A8AE-6CB2A53E69A4}" srcOrd="8" destOrd="0" presId="urn:microsoft.com/office/officeart/2005/8/layout/lProcess2"/>
    <dgm:cxn modelId="{91456B53-8404-4DC8-9162-61393BABB60D}" type="presParOf" srcId="{3121A67E-12E7-4B31-A8AE-6CB2A53E69A4}" destId="{B1DFD6D3-2E63-427B-A634-06F898D2E078}" srcOrd="0" destOrd="0" presId="urn:microsoft.com/office/officeart/2005/8/layout/lProcess2"/>
    <dgm:cxn modelId="{36A237E8-329B-424D-9C8A-67DA2B1B82F8}" type="presParOf" srcId="{3121A67E-12E7-4B31-A8AE-6CB2A53E69A4}" destId="{BC10BC46-C063-4C0C-A640-00FF2FF35094}" srcOrd="1" destOrd="0" presId="urn:microsoft.com/office/officeart/2005/8/layout/lProcess2"/>
    <dgm:cxn modelId="{E52A8E6B-17B0-4DBE-A9F1-27D3F59CE598}" type="presParOf" srcId="{3121A67E-12E7-4B31-A8AE-6CB2A53E69A4}" destId="{CEC5ABDE-FE5B-43D1-8043-D65298B14669}" srcOrd="2" destOrd="0" presId="urn:microsoft.com/office/officeart/2005/8/layout/lProcess2"/>
    <dgm:cxn modelId="{1CE55FDB-83DC-43CC-9FD3-00733B404999}" type="presParOf" srcId="{CEC5ABDE-FE5B-43D1-8043-D65298B14669}" destId="{9CA38E63-55E6-4A52-84F3-2FBE59BD8916}" srcOrd="0" destOrd="0" presId="urn:microsoft.com/office/officeart/2005/8/layout/lProcess2"/>
    <dgm:cxn modelId="{97D37248-91C2-4286-ADF2-036538224631}" type="presParOf" srcId="{9CA38E63-55E6-4A52-84F3-2FBE59BD8916}" destId="{8D2B9D1E-8BEE-4D19-B5F5-E53D6C2E3890}" srcOrd="0" destOrd="0" presId="urn:microsoft.com/office/officeart/2005/8/layout/lProcess2"/>
    <dgm:cxn modelId="{DEC949C9-4B84-4CFC-864F-6D6AB3D63098}" type="presParOf" srcId="{9CA38E63-55E6-4A52-84F3-2FBE59BD8916}" destId="{2BB608E0-99A8-43DA-A8CC-38DAE038D3D9}" srcOrd="1" destOrd="0" presId="urn:microsoft.com/office/officeart/2005/8/layout/lProcess2"/>
    <dgm:cxn modelId="{220BCF91-6B58-4C82-B70A-712E4BEE8933}" type="presParOf" srcId="{9CA38E63-55E6-4A52-84F3-2FBE59BD8916}" destId="{8E29C32B-D040-4ADD-853A-A3901B14E615}" srcOrd="2" destOrd="0" presId="urn:microsoft.com/office/officeart/2005/8/layout/lProcess2"/>
    <dgm:cxn modelId="{0C4CA6D4-A81F-4BEB-B071-049EC12D2812}" type="presParOf" srcId="{9CA38E63-55E6-4A52-84F3-2FBE59BD8916}" destId="{1BD35F03-BFE9-4C95-A594-F3F9E6F30B31}" srcOrd="3" destOrd="0" presId="urn:microsoft.com/office/officeart/2005/8/layout/lProcess2"/>
    <dgm:cxn modelId="{6B34449E-C396-402B-A493-672492512277}" type="presParOf" srcId="{9CA38E63-55E6-4A52-84F3-2FBE59BD8916}" destId="{8EB7F91A-E1FA-45C3-924E-3181E7D007B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AD625-E4B4-4AB1-9F15-884363432419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BB8112EB-946A-4B0E-B10F-BB447B094EFC}">
      <dgm:prSet custT="1"/>
      <dgm:spPr/>
      <dgm:t>
        <a:bodyPr/>
        <a:lstStyle/>
        <a:p>
          <a:r>
            <a:rPr lang="nl-BE" sz="1800" dirty="0"/>
            <a:t>Inleiding</a:t>
          </a:r>
          <a:br>
            <a:rPr lang="nl-BE" sz="1800" dirty="0"/>
          </a:br>
          <a:r>
            <a:rPr lang="nl-BE" sz="1800" dirty="0"/>
            <a:t>(1Sm1-2)</a:t>
          </a:r>
        </a:p>
      </dgm:t>
    </dgm:pt>
    <dgm:pt modelId="{87F29B1A-FB7A-4775-906E-3A41B0AC4668}" type="parTrans" cxnId="{0E106EF2-9F46-4D98-B2B0-2DA659629C99}">
      <dgm:prSet/>
      <dgm:spPr/>
      <dgm:t>
        <a:bodyPr/>
        <a:lstStyle/>
        <a:p>
          <a:endParaRPr lang="nl-BE"/>
        </a:p>
      </dgm:t>
    </dgm:pt>
    <dgm:pt modelId="{1462FE0E-8756-4FA8-B990-7F5DEAB2F3D5}" type="sibTrans" cxnId="{0E106EF2-9F46-4D98-B2B0-2DA659629C99}">
      <dgm:prSet/>
      <dgm:spPr/>
      <dgm:t>
        <a:bodyPr/>
        <a:lstStyle/>
        <a:p>
          <a:endParaRPr lang="nl-BE"/>
        </a:p>
      </dgm:t>
    </dgm:pt>
    <dgm:pt modelId="{088CE731-A4EE-4C5A-8A37-178D1602CF68}">
      <dgm:prSet custT="1"/>
      <dgm:spPr/>
      <dgm:t>
        <a:bodyPr/>
        <a:lstStyle/>
        <a:p>
          <a:r>
            <a:rPr lang="nl-BE" sz="1800" dirty="0"/>
            <a:t>Eli–Samuël</a:t>
          </a:r>
          <a:br>
            <a:rPr lang="nl-BE" sz="1800" dirty="0"/>
          </a:br>
          <a:r>
            <a:rPr lang="nl-BE" sz="1800" dirty="0"/>
            <a:t>(1Sm2-7)</a:t>
          </a:r>
        </a:p>
      </dgm:t>
    </dgm:pt>
    <dgm:pt modelId="{FD1C1780-864C-4EC9-A78F-3CC1DFF12DE8}" type="parTrans" cxnId="{501347BF-4872-48C3-A505-4F5212F7E498}">
      <dgm:prSet/>
      <dgm:spPr/>
      <dgm:t>
        <a:bodyPr/>
        <a:lstStyle/>
        <a:p>
          <a:endParaRPr lang="nl-BE"/>
        </a:p>
      </dgm:t>
    </dgm:pt>
    <dgm:pt modelId="{DE41AC11-D23D-4145-9260-FE93BB3B1954}" type="sibTrans" cxnId="{501347BF-4872-48C3-A505-4F5212F7E498}">
      <dgm:prSet/>
      <dgm:spPr/>
      <dgm:t>
        <a:bodyPr/>
        <a:lstStyle/>
        <a:p>
          <a:endParaRPr lang="nl-BE"/>
        </a:p>
      </dgm:t>
    </dgm:pt>
    <dgm:pt modelId="{0CECD5F5-E50D-4F6B-ACEF-B038BD747159}">
      <dgm:prSet custT="1"/>
      <dgm:spPr/>
      <dgm:t>
        <a:bodyPr/>
        <a:lstStyle/>
        <a:p>
          <a:r>
            <a:rPr lang="nl-BE" sz="1800" dirty="0"/>
            <a:t>Saul–David</a:t>
          </a:r>
          <a:br>
            <a:rPr lang="nl-BE" sz="1800" dirty="0"/>
          </a:br>
          <a:r>
            <a:rPr lang="nl-BE" sz="1800" dirty="0"/>
            <a:t>(1Sm15-2Sm8)</a:t>
          </a:r>
        </a:p>
      </dgm:t>
    </dgm:pt>
    <dgm:pt modelId="{46EB23CD-B164-450E-8556-F4744FD7C725}" type="parTrans" cxnId="{7E289B97-8BE7-4B08-9FCB-2897460BDE21}">
      <dgm:prSet/>
      <dgm:spPr/>
      <dgm:t>
        <a:bodyPr/>
        <a:lstStyle/>
        <a:p>
          <a:endParaRPr lang="nl-BE"/>
        </a:p>
      </dgm:t>
    </dgm:pt>
    <dgm:pt modelId="{750D3A34-1570-4D7F-BBA7-A79A19667F32}" type="sibTrans" cxnId="{7E289B97-8BE7-4B08-9FCB-2897460BDE21}">
      <dgm:prSet/>
      <dgm:spPr/>
      <dgm:t>
        <a:bodyPr/>
        <a:lstStyle/>
        <a:p>
          <a:endParaRPr lang="nl-BE"/>
        </a:p>
      </dgm:t>
    </dgm:pt>
    <dgm:pt modelId="{D2164CFF-594C-4766-9161-64240F017BB9}">
      <dgm:prSet custT="1"/>
      <dgm:spPr/>
      <dgm:t>
        <a:bodyPr/>
        <a:lstStyle/>
        <a:p>
          <a:r>
            <a:rPr lang="nl-BE" sz="1800" dirty="0"/>
            <a:t>David–verval</a:t>
          </a:r>
          <a:br>
            <a:rPr lang="nl-BE" sz="1800" dirty="0"/>
          </a:br>
          <a:r>
            <a:rPr lang="nl-BE" sz="1800" dirty="0"/>
            <a:t>(2Sm9-20)</a:t>
          </a:r>
        </a:p>
      </dgm:t>
    </dgm:pt>
    <dgm:pt modelId="{FC82AE02-63BE-4E9D-BAC7-7F63DEA7BA84}" type="parTrans" cxnId="{26BD20B0-91BD-4EDA-A9F4-E4D904D62E81}">
      <dgm:prSet/>
      <dgm:spPr/>
      <dgm:t>
        <a:bodyPr/>
        <a:lstStyle/>
        <a:p>
          <a:endParaRPr lang="nl-BE"/>
        </a:p>
      </dgm:t>
    </dgm:pt>
    <dgm:pt modelId="{F6AA1DE9-5C13-46A8-9745-C4C5C8215830}" type="sibTrans" cxnId="{26BD20B0-91BD-4EDA-A9F4-E4D904D62E81}">
      <dgm:prSet/>
      <dgm:spPr/>
      <dgm:t>
        <a:bodyPr/>
        <a:lstStyle/>
        <a:p>
          <a:endParaRPr lang="nl-BE"/>
        </a:p>
      </dgm:t>
    </dgm:pt>
    <dgm:pt modelId="{8A68A0D2-0EA3-473B-9027-7E1D198F8C1B}">
      <dgm:prSet custT="1"/>
      <dgm:spPr/>
      <dgm:t>
        <a:bodyPr/>
        <a:lstStyle/>
        <a:p>
          <a:r>
            <a:rPr lang="nl-BE" sz="1800" dirty="0"/>
            <a:t>Uitleiding</a:t>
          </a:r>
          <a:br>
            <a:rPr lang="nl-BE" sz="1800" dirty="0"/>
          </a:br>
          <a:r>
            <a:rPr lang="nl-BE" sz="1800" dirty="0"/>
            <a:t>(2Sm21-24)</a:t>
          </a:r>
        </a:p>
      </dgm:t>
    </dgm:pt>
    <dgm:pt modelId="{98D40360-A481-4173-93E2-2FF888BA38EC}" type="parTrans" cxnId="{D0AD4143-C70D-43E4-A0B0-E7A754051960}">
      <dgm:prSet/>
      <dgm:spPr/>
      <dgm:t>
        <a:bodyPr/>
        <a:lstStyle/>
        <a:p>
          <a:endParaRPr lang="nl-BE"/>
        </a:p>
      </dgm:t>
    </dgm:pt>
    <dgm:pt modelId="{3B81AACE-9C01-4338-B4D8-EB2C639E023A}" type="sibTrans" cxnId="{D0AD4143-C70D-43E4-A0B0-E7A754051960}">
      <dgm:prSet/>
      <dgm:spPr/>
      <dgm:t>
        <a:bodyPr/>
        <a:lstStyle/>
        <a:p>
          <a:endParaRPr lang="nl-BE"/>
        </a:p>
      </dgm:t>
    </dgm:pt>
    <dgm:pt modelId="{44F82A91-917D-4CD1-AF70-F5B454B595C3}">
      <dgm:prSet custT="1"/>
      <dgm:spPr/>
      <dgm:t>
        <a:bodyPr/>
        <a:lstStyle/>
        <a:p>
          <a:r>
            <a:rPr lang="nl-BE" sz="1800" dirty="0"/>
            <a:t>Samuël–Saul</a:t>
          </a:r>
          <a:br>
            <a:rPr lang="nl-BE" sz="1800" dirty="0"/>
          </a:br>
          <a:r>
            <a:rPr lang="nl-BE" sz="1800" dirty="0"/>
            <a:t>(1Sm8-14)</a:t>
          </a:r>
        </a:p>
      </dgm:t>
    </dgm:pt>
    <dgm:pt modelId="{318C7006-70D7-4FB8-8B1B-E0E39D845B81}" type="parTrans" cxnId="{0FDAD36A-AB2E-4C71-BEBB-9D63EED6B8E8}">
      <dgm:prSet/>
      <dgm:spPr/>
      <dgm:t>
        <a:bodyPr/>
        <a:lstStyle/>
        <a:p>
          <a:endParaRPr lang="nl-BE"/>
        </a:p>
      </dgm:t>
    </dgm:pt>
    <dgm:pt modelId="{A67D2AF8-F902-4FF8-ABC7-18EB89BCBE3F}" type="sibTrans" cxnId="{0FDAD36A-AB2E-4C71-BEBB-9D63EED6B8E8}">
      <dgm:prSet/>
      <dgm:spPr/>
      <dgm:t>
        <a:bodyPr/>
        <a:lstStyle/>
        <a:p>
          <a:endParaRPr lang="nl-BE"/>
        </a:p>
      </dgm:t>
    </dgm:pt>
    <dgm:pt modelId="{08A77EAF-3261-44C7-9B71-A0C03C95700E}">
      <dgm:prSet/>
      <dgm:spPr/>
      <dgm:t>
        <a:bodyPr/>
        <a:lstStyle/>
        <a:p>
          <a:endParaRPr lang="nl-BE" dirty="0"/>
        </a:p>
      </dgm:t>
    </dgm:pt>
    <dgm:pt modelId="{00DD1F38-A299-4448-8795-A4943779871B}" type="parTrans" cxnId="{2D604177-5270-4561-A046-251EFC8EF9D6}">
      <dgm:prSet/>
      <dgm:spPr/>
      <dgm:t>
        <a:bodyPr/>
        <a:lstStyle/>
        <a:p>
          <a:endParaRPr lang="nl-BE"/>
        </a:p>
      </dgm:t>
    </dgm:pt>
    <dgm:pt modelId="{5FA344CF-9CD9-48C5-9D35-E22DF827F5D5}" type="sibTrans" cxnId="{2D604177-5270-4561-A046-251EFC8EF9D6}">
      <dgm:prSet/>
      <dgm:spPr/>
      <dgm:t>
        <a:bodyPr/>
        <a:lstStyle/>
        <a:p>
          <a:endParaRPr lang="nl-BE"/>
        </a:p>
      </dgm:t>
    </dgm:pt>
    <dgm:pt modelId="{6B9583B1-F76C-433B-9336-CC24874BD2BD}">
      <dgm:prSet/>
      <dgm:spPr/>
      <dgm:t>
        <a:bodyPr/>
        <a:lstStyle/>
        <a:p>
          <a:r>
            <a:rPr lang="nl-BE" dirty="0"/>
            <a:t>Klaaglied Saul</a:t>
          </a:r>
        </a:p>
      </dgm:t>
    </dgm:pt>
    <dgm:pt modelId="{E05E908E-876C-4C1E-868D-361713BC3CD4}" type="parTrans" cxnId="{96C0CAFC-1343-4D6D-AC91-4A453372920E}">
      <dgm:prSet/>
      <dgm:spPr/>
      <dgm:t>
        <a:bodyPr/>
        <a:lstStyle/>
        <a:p>
          <a:endParaRPr lang="nl-BE"/>
        </a:p>
      </dgm:t>
    </dgm:pt>
    <dgm:pt modelId="{EB29703B-D0E7-47F7-8D6C-EB965000979F}" type="sibTrans" cxnId="{96C0CAFC-1343-4D6D-AC91-4A453372920E}">
      <dgm:prSet/>
      <dgm:spPr/>
      <dgm:t>
        <a:bodyPr/>
        <a:lstStyle/>
        <a:p>
          <a:endParaRPr lang="nl-BE"/>
        </a:p>
      </dgm:t>
    </dgm:pt>
    <dgm:pt modelId="{4962E9E6-D205-4E78-9CF0-E051A0DF00DD}">
      <dgm:prSet/>
      <dgm:spPr/>
      <dgm:t>
        <a:bodyPr/>
        <a:lstStyle/>
        <a:p>
          <a:r>
            <a:rPr lang="nl-BE" dirty="0"/>
            <a:t>Lofzang</a:t>
          </a:r>
          <a:br>
            <a:rPr lang="nl-BE" dirty="0"/>
          </a:br>
          <a:r>
            <a:rPr lang="nl-BE" dirty="0"/>
            <a:t>(2:1-11)</a:t>
          </a:r>
        </a:p>
      </dgm:t>
    </dgm:pt>
    <dgm:pt modelId="{6CF595A9-7B0D-45D5-9316-006995FE1EC3}" type="parTrans" cxnId="{F8271AB7-F6B7-455F-BC65-6B34E26EC3C0}">
      <dgm:prSet/>
      <dgm:spPr/>
      <dgm:t>
        <a:bodyPr/>
        <a:lstStyle/>
        <a:p>
          <a:endParaRPr lang="nl-BE"/>
        </a:p>
      </dgm:t>
    </dgm:pt>
    <dgm:pt modelId="{36306F01-D001-4160-8ADD-2CA633A36ECA}" type="sibTrans" cxnId="{F8271AB7-F6B7-455F-BC65-6B34E26EC3C0}">
      <dgm:prSet/>
      <dgm:spPr/>
      <dgm:t>
        <a:bodyPr/>
        <a:lstStyle/>
        <a:p>
          <a:endParaRPr lang="nl-BE"/>
        </a:p>
      </dgm:t>
    </dgm:pt>
    <dgm:pt modelId="{62907AB8-F69D-4874-B3C9-CB84F3EFB25B}">
      <dgm:prSet/>
      <dgm:spPr/>
      <dgm:t>
        <a:bodyPr/>
        <a:lstStyle/>
        <a:p>
          <a:r>
            <a:rPr lang="nl-BE" dirty="0"/>
            <a:t>Lofzang</a:t>
          </a:r>
          <a:br>
            <a:rPr lang="nl-BE" dirty="0"/>
          </a:br>
          <a:r>
            <a:rPr lang="nl-BE" dirty="0"/>
            <a:t>(22:1-51)</a:t>
          </a:r>
        </a:p>
      </dgm:t>
    </dgm:pt>
    <dgm:pt modelId="{7E514E2F-C5D3-4CDA-9685-581577EB2E13}" type="parTrans" cxnId="{9A41E136-8D9D-43FC-BA97-B2E82A631223}">
      <dgm:prSet/>
      <dgm:spPr/>
      <dgm:t>
        <a:bodyPr/>
        <a:lstStyle/>
        <a:p>
          <a:endParaRPr lang="nl-BE"/>
        </a:p>
      </dgm:t>
    </dgm:pt>
    <dgm:pt modelId="{62130C92-27C3-46CF-8060-851FC51203A6}" type="sibTrans" cxnId="{9A41E136-8D9D-43FC-BA97-B2E82A631223}">
      <dgm:prSet/>
      <dgm:spPr/>
      <dgm:t>
        <a:bodyPr/>
        <a:lstStyle/>
        <a:p>
          <a:endParaRPr lang="nl-BE"/>
        </a:p>
      </dgm:t>
    </dgm:pt>
    <dgm:pt modelId="{1CDCCC93-2FBC-4585-B1DF-E083C07F94F7}">
      <dgm:prSet/>
      <dgm:spPr/>
      <dgm:t>
        <a:bodyPr/>
        <a:lstStyle/>
        <a:p>
          <a:r>
            <a:rPr lang="nl-BE" dirty="0"/>
            <a:t>Onrecht</a:t>
          </a:r>
        </a:p>
      </dgm:t>
    </dgm:pt>
    <dgm:pt modelId="{7B6B7F23-8E76-4A2A-88EB-C18890BF314D}" type="parTrans" cxnId="{1D790D86-5B56-4A25-9716-E32DBEC11716}">
      <dgm:prSet/>
      <dgm:spPr/>
      <dgm:t>
        <a:bodyPr/>
        <a:lstStyle/>
        <a:p>
          <a:endParaRPr lang="nl-BE"/>
        </a:p>
      </dgm:t>
    </dgm:pt>
    <dgm:pt modelId="{78791CF8-7BEC-44C2-88C3-3C946FD74198}" type="sibTrans" cxnId="{1D790D86-5B56-4A25-9716-E32DBEC11716}">
      <dgm:prSet/>
      <dgm:spPr/>
      <dgm:t>
        <a:bodyPr/>
        <a:lstStyle/>
        <a:p>
          <a:endParaRPr lang="nl-BE"/>
        </a:p>
      </dgm:t>
    </dgm:pt>
    <dgm:pt modelId="{2C79CEAF-97CC-4BF5-8478-754A1AA33131}">
      <dgm:prSet/>
      <dgm:spPr/>
      <dgm:t>
        <a:bodyPr/>
        <a:lstStyle/>
        <a:p>
          <a:endParaRPr lang="nl-BE" dirty="0"/>
        </a:p>
      </dgm:t>
    </dgm:pt>
    <dgm:pt modelId="{DB653328-7429-493A-B6E0-9F8BBAF2BA8A}" type="parTrans" cxnId="{B30E600F-A0DD-4895-84C9-8A8170B845FE}">
      <dgm:prSet/>
      <dgm:spPr/>
      <dgm:t>
        <a:bodyPr/>
        <a:lstStyle/>
        <a:p>
          <a:endParaRPr lang="nl-BE"/>
        </a:p>
      </dgm:t>
    </dgm:pt>
    <dgm:pt modelId="{B8CFD209-F55D-4B9D-8911-15FF161BE17F}" type="sibTrans" cxnId="{B30E600F-A0DD-4895-84C9-8A8170B845FE}">
      <dgm:prSet/>
      <dgm:spPr/>
      <dgm:t>
        <a:bodyPr/>
        <a:lstStyle/>
        <a:p>
          <a:endParaRPr lang="nl-BE"/>
        </a:p>
      </dgm:t>
    </dgm:pt>
    <dgm:pt modelId="{8E4DCB6C-8B98-4A27-9417-68504E668DB7}">
      <dgm:prSet/>
      <dgm:spPr/>
      <dgm:t>
        <a:bodyPr/>
        <a:lstStyle/>
        <a:p>
          <a:r>
            <a:rPr lang="nl-BE" dirty="0"/>
            <a:t>Ark</a:t>
          </a:r>
        </a:p>
      </dgm:t>
    </dgm:pt>
    <dgm:pt modelId="{E4554552-670F-4988-ACAA-18A325D18918}" type="parTrans" cxnId="{A7FB8A05-599E-4DD8-ACCC-558BA99D133B}">
      <dgm:prSet/>
      <dgm:spPr/>
      <dgm:t>
        <a:bodyPr/>
        <a:lstStyle/>
        <a:p>
          <a:endParaRPr lang="nl-BE"/>
        </a:p>
      </dgm:t>
    </dgm:pt>
    <dgm:pt modelId="{9992939D-29DD-4557-BF2A-3A6E7169B43D}" type="sibTrans" cxnId="{A7FB8A05-599E-4DD8-ACCC-558BA99D133B}">
      <dgm:prSet/>
      <dgm:spPr/>
      <dgm:t>
        <a:bodyPr/>
        <a:lstStyle/>
        <a:p>
          <a:endParaRPr lang="nl-BE"/>
        </a:p>
      </dgm:t>
    </dgm:pt>
    <dgm:pt modelId="{F0303C09-2B9E-42F2-9B47-33A87FA7C549}">
      <dgm:prSet/>
      <dgm:spPr/>
      <dgm:t>
        <a:bodyPr/>
        <a:lstStyle/>
        <a:p>
          <a:endParaRPr lang="nl-BE" dirty="0"/>
        </a:p>
      </dgm:t>
    </dgm:pt>
    <dgm:pt modelId="{C359CE0C-8A50-41B4-9250-812202CB7C76}" type="parTrans" cxnId="{E61DB1D2-9365-4DC4-ADE0-DAEAB40CB6F4}">
      <dgm:prSet/>
      <dgm:spPr/>
      <dgm:t>
        <a:bodyPr/>
        <a:lstStyle/>
        <a:p>
          <a:endParaRPr lang="nl-BE"/>
        </a:p>
      </dgm:t>
    </dgm:pt>
    <dgm:pt modelId="{A143C126-22C9-4088-B63F-A688932805C1}" type="sibTrans" cxnId="{E61DB1D2-9365-4DC4-ADE0-DAEAB40CB6F4}">
      <dgm:prSet/>
      <dgm:spPr/>
      <dgm:t>
        <a:bodyPr/>
        <a:lstStyle/>
        <a:p>
          <a:endParaRPr lang="nl-BE"/>
        </a:p>
      </dgm:t>
    </dgm:pt>
    <dgm:pt modelId="{61BD15B7-7F0E-4EE5-8025-A2E93DC53CC3}">
      <dgm:prSet/>
      <dgm:spPr/>
      <dgm:t>
        <a:bodyPr/>
        <a:lstStyle/>
        <a:p>
          <a:r>
            <a:rPr lang="nl-BE" dirty="0"/>
            <a:t>Gezin</a:t>
          </a:r>
          <a:br>
            <a:rPr lang="nl-BE" dirty="0"/>
          </a:br>
          <a:r>
            <a:rPr lang="nl-BE" dirty="0"/>
            <a:t>Samuël</a:t>
          </a:r>
        </a:p>
      </dgm:t>
    </dgm:pt>
    <dgm:pt modelId="{98EB4400-B655-409D-8C78-2B705BF3E27D}" type="parTrans" cxnId="{75C96518-6CAF-4E22-9B73-E02C00BE81F6}">
      <dgm:prSet/>
      <dgm:spPr/>
      <dgm:t>
        <a:bodyPr/>
        <a:lstStyle/>
        <a:p>
          <a:endParaRPr lang="nl-BE"/>
        </a:p>
      </dgm:t>
    </dgm:pt>
    <dgm:pt modelId="{10860318-437E-4AEE-9591-764A78F8A043}" type="sibTrans" cxnId="{75C96518-6CAF-4E22-9B73-E02C00BE81F6}">
      <dgm:prSet/>
      <dgm:spPr/>
      <dgm:t>
        <a:bodyPr/>
        <a:lstStyle/>
        <a:p>
          <a:endParaRPr lang="nl-BE"/>
        </a:p>
      </dgm:t>
    </dgm:pt>
    <dgm:pt modelId="{17A6D834-E04F-42C9-B8C5-C7F53F6396D6}">
      <dgm:prSet/>
      <dgm:spPr/>
      <dgm:t>
        <a:bodyPr/>
        <a:lstStyle/>
        <a:p>
          <a:r>
            <a:rPr lang="nl-BE" dirty="0"/>
            <a:t>Koning</a:t>
          </a:r>
        </a:p>
      </dgm:t>
    </dgm:pt>
    <dgm:pt modelId="{7666F1BB-22F7-409C-B652-5DEEECF5371C}" type="parTrans" cxnId="{390BCDBC-2993-45AD-9648-663FB59303E1}">
      <dgm:prSet/>
      <dgm:spPr/>
      <dgm:t>
        <a:bodyPr/>
        <a:lstStyle/>
        <a:p>
          <a:endParaRPr lang="nl-BE"/>
        </a:p>
      </dgm:t>
    </dgm:pt>
    <dgm:pt modelId="{018CE919-3358-4EEC-B121-E6B722798734}" type="sibTrans" cxnId="{390BCDBC-2993-45AD-9648-663FB59303E1}">
      <dgm:prSet/>
      <dgm:spPr/>
      <dgm:t>
        <a:bodyPr/>
        <a:lstStyle/>
        <a:p>
          <a:endParaRPr lang="nl-BE"/>
        </a:p>
      </dgm:t>
    </dgm:pt>
    <dgm:pt modelId="{34BF48CC-EE20-4840-B27A-6416459B1384}">
      <dgm:prSet/>
      <dgm:spPr/>
      <dgm:t>
        <a:bodyPr/>
        <a:lstStyle/>
        <a:p>
          <a:r>
            <a:rPr lang="nl-BE" dirty="0"/>
            <a:t>Gezin</a:t>
          </a:r>
          <a:br>
            <a:rPr lang="nl-BE" dirty="0"/>
          </a:br>
          <a:r>
            <a:rPr lang="nl-BE" dirty="0"/>
            <a:t>Saul</a:t>
          </a:r>
        </a:p>
      </dgm:t>
    </dgm:pt>
    <dgm:pt modelId="{0C73B84C-FCB8-4D91-B2FC-EAD3ADE3DD85}" type="parTrans" cxnId="{081EBC01-6E90-4B25-A842-4BB65F5B980C}">
      <dgm:prSet/>
      <dgm:spPr/>
      <dgm:t>
        <a:bodyPr/>
        <a:lstStyle/>
        <a:p>
          <a:endParaRPr lang="nl-BE"/>
        </a:p>
      </dgm:t>
    </dgm:pt>
    <dgm:pt modelId="{DF70C665-65F3-45B6-AA6B-A5BA5FE6064C}" type="sibTrans" cxnId="{081EBC01-6E90-4B25-A842-4BB65F5B980C}">
      <dgm:prSet/>
      <dgm:spPr/>
      <dgm:t>
        <a:bodyPr/>
        <a:lstStyle/>
        <a:p>
          <a:endParaRPr lang="nl-BE"/>
        </a:p>
      </dgm:t>
    </dgm:pt>
    <dgm:pt modelId="{3CD19E84-A8CE-4092-A2C9-C7B12B02FAB4}">
      <dgm:prSet/>
      <dgm:spPr/>
      <dgm:t>
        <a:bodyPr/>
        <a:lstStyle/>
        <a:p>
          <a:r>
            <a:rPr lang="nl-BE" dirty="0"/>
            <a:t>Ark</a:t>
          </a:r>
        </a:p>
      </dgm:t>
    </dgm:pt>
    <dgm:pt modelId="{76FF2FF2-327D-4974-BEE3-AB365857C9C0}" type="parTrans" cxnId="{5B00A61F-B39F-4BD4-8B91-FA31D22CE51A}">
      <dgm:prSet/>
      <dgm:spPr/>
      <dgm:t>
        <a:bodyPr/>
        <a:lstStyle/>
        <a:p>
          <a:endParaRPr lang="nl-BE"/>
        </a:p>
      </dgm:t>
    </dgm:pt>
    <dgm:pt modelId="{FA7DCE02-176D-469C-9F16-D0A8670F1CDC}" type="sibTrans" cxnId="{5B00A61F-B39F-4BD4-8B91-FA31D22CE51A}">
      <dgm:prSet/>
      <dgm:spPr/>
      <dgm:t>
        <a:bodyPr/>
        <a:lstStyle/>
        <a:p>
          <a:endParaRPr lang="nl-BE"/>
        </a:p>
      </dgm:t>
    </dgm:pt>
    <dgm:pt modelId="{2EEA9D13-1CB6-4299-A531-65232ACB8992}">
      <dgm:prSet/>
      <dgm:spPr/>
      <dgm:t>
        <a:bodyPr/>
        <a:lstStyle/>
        <a:p>
          <a:endParaRPr lang="nl-BE" dirty="0"/>
        </a:p>
      </dgm:t>
    </dgm:pt>
    <dgm:pt modelId="{B2375C14-2538-44AF-9675-99CEB5A00C31}" type="parTrans" cxnId="{B8330F17-417B-46EE-AAFF-68F2D5F3FADA}">
      <dgm:prSet/>
      <dgm:spPr/>
      <dgm:t>
        <a:bodyPr/>
        <a:lstStyle/>
        <a:p>
          <a:endParaRPr lang="nl-BE"/>
        </a:p>
      </dgm:t>
    </dgm:pt>
    <dgm:pt modelId="{FFAB331C-FD21-4A6D-9C89-EC9200412ACA}" type="sibTrans" cxnId="{B8330F17-417B-46EE-AAFF-68F2D5F3FADA}">
      <dgm:prSet/>
      <dgm:spPr/>
      <dgm:t>
        <a:bodyPr/>
        <a:lstStyle/>
        <a:p>
          <a:endParaRPr lang="nl-BE"/>
        </a:p>
      </dgm:t>
    </dgm:pt>
    <dgm:pt modelId="{4158C158-EE1C-4FBF-A7B8-ED3F937780CD}">
      <dgm:prSet/>
      <dgm:spPr/>
      <dgm:t>
        <a:bodyPr/>
        <a:lstStyle/>
        <a:p>
          <a:r>
            <a:rPr lang="nl-BE" dirty="0"/>
            <a:t>Gezin</a:t>
          </a:r>
          <a:br>
            <a:rPr lang="nl-BE" dirty="0"/>
          </a:br>
          <a:r>
            <a:rPr lang="nl-BE" dirty="0"/>
            <a:t>David</a:t>
          </a:r>
        </a:p>
      </dgm:t>
    </dgm:pt>
    <dgm:pt modelId="{5563EA87-B486-4910-BBB6-BA708BD0A1B9}" type="parTrans" cxnId="{B200708E-5A4F-4E50-88CC-0DE313C0CCBA}">
      <dgm:prSet/>
      <dgm:spPr/>
      <dgm:t>
        <a:bodyPr/>
        <a:lstStyle/>
        <a:p>
          <a:endParaRPr lang="nl-BE"/>
        </a:p>
      </dgm:t>
    </dgm:pt>
    <dgm:pt modelId="{449927C9-B4E5-46A2-9A21-194B58D5F151}" type="sibTrans" cxnId="{B200708E-5A4F-4E50-88CC-0DE313C0CCBA}">
      <dgm:prSet/>
      <dgm:spPr/>
      <dgm:t>
        <a:bodyPr/>
        <a:lstStyle/>
        <a:p>
          <a:endParaRPr lang="nl-BE"/>
        </a:p>
      </dgm:t>
    </dgm:pt>
    <dgm:pt modelId="{4818C4FC-F5AA-471D-B3CF-DB75EAC6992F}">
      <dgm:prSet/>
      <dgm:spPr/>
      <dgm:t>
        <a:bodyPr/>
        <a:lstStyle/>
        <a:p>
          <a:r>
            <a:rPr lang="nl-BE" dirty="0"/>
            <a:t>Nathan</a:t>
          </a:r>
        </a:p>
      </dgm:t>
    </dgm:pt>
    <dgm:pt modelId="{553566C4-029B-4332-A818-F9D934103499}" type="parTrans" cxnId="{57611DFF-962B-4E1A-8569-B9FC6390222F}">
      <dgm:prSet/>
      <dgm:spPr/>
      <dgm:t>
        <a:bodyPr/>
        <a:lstStyle/>
        <a:p>
          <a:endParaRPr lang="nl-BE"/>
        </a:p>
      </dgm:t>
    </dgm:pt>
    <dgm:pt modelId="{6A81E25A-E3FB-4029-A0B4-FF91CC849C54}" type="sibTrans" cxnId="{57611DFF-962B-4E1A-8569-B9FC6390222F}">
      <dgm:prSet/>
      <dgm:spPr/>
      <dgm:t>
        <a:bodyPr/>
        <a:lstStyle/>
        <a:p>
          <a:endParaRPr lang="nl-BE"/>
        </a:p>
      </dgm:t>
    </dgm:pt>
    <dgm:pt modelId="{BCFA5E35-D130-472E-ADA0-2F3D71A67771}">
      <dgm:prSet/>
      <dgm:spPr/>
      <dgm:t>
        <a:bodyPr/>
        <a:lstStyle/>
        <a:p>
          <a:r>
            <a:rPr lang="nl-BE" dirty="0" err="1"/>
            <a:t>Gad</a:t>
          </a:r>
          <a:endParaRPr lang="nl-BE" dirty="0"/>
        </a:p>
      </dgm:t>
    </dgm:pt>
    <dgm:pt modelId="{3D606204-171A-4F11-9870-EA186E988C13}" type="parTrans" cxnId="{90784E7E-3E5F-42D4-BFAC-64FFCA2A9FF5}">
      <dgm:prSet/>
      <dgm:spPr/>
      <dgm:t>
        <a:bodyPr/>
        <a:lstStyle/>
        <a:p>
          <a:endParaRPr lang="nl-BE"/>
        </a:p>
      </dgm:t>
    </dgm:pt>
    <dgm:pt modelId="{9070A683-7DD9-4F17-B69B-6D82D834CAC7}" type="sibTrans" cxnId="{90784E7E-3E5F-42D4-BFAC-64FFCA2A9FF5}">
      <dgm:prSet/>
      <dgm:spPr/>
      <dgm:t>
        <a:bodyPr/>
        <a:lstStyle/>
        <a:p>
          <a:endParaRPr lang="nl-BE"/>
        </a:p>
      </dgm:t>
    </dgm:pt>
    <dgm:pt modelId="{364FCDC8-6D7B-4D00-A97A-C0CF6A73D164}">
      <dgm:prSet/>
      <dgm:spPr/>
      <dgm:t>
        <a:bodyPr/>
        <a:lstStyle/>
        <a:p>
          <a:endParaRPr lang="nl-BE" dirty="0"/>
        </a:p>
      </dgm:t>
    </dgm:pt>
    <dgm:pt modelId="{D833DE92-5005-47B4-9639-34BBD0EFD2BC}" type="parTrans" cxnId="{93C7E48A-BD08-4534-9FBF-56044FAE3CED}">
      <dgm:prSet/>
      <dgm:spPr/>
      <dgm:t>
        <a:bodyPr/>
        <a:lstStyle/>
        <a:p>
          <a:endParaRPr lang="nl-BE"/>
        </a:p>
      </dgm:t>
    </dgm:pt>
    <dgm:pt modelId="{C1B9D972-009F-4891-AC6F-07B51AD0AA4C}" type="sibTrans" cxnId="{93C7E48A-BD08-4534-9FBF-56044FAE3CED}">
      <dgm:prSet/>
      <dgm:spPr/>
      <dgm:t>
        <a:bodyPr/>
        <a:lstStyle/>
        <a:p>
          <a:endParaRPr lang="nl-BE"/>
        </a:p>
      </dgm:t>
    </dgm:pt>
    <dgm:pt modelId="{18EB5093-0E9D-41F2-A1DA-B2792C09796C}">
      <dgm:prSet/>
      <dgm:spPr/>
      <dgm:t>
        <a:bodyPr/>
        <a:lstStyle/>
        <a:p>
          <a:r>
            <a:rPr lang="nl-BE" dirty="0"/>
            <a:t>Tempel/</a:t>
          </a:r>
          <a:br>
            <a:rPr lang="nl-BE" dirty="0"/>
          </a:br>
          <a:r>
            <a:rPr lang="nl-BE" dirty="0"/>
            <a:t>profeet</a:t>
          </a:r>
        </a:p>
      </dgm:t>
    </dgm:pt>
    <dgm:pt modelId="{C6EDFD78-63E6-4502-8E6A-8540C541F897}" type="parTrans" cxnId="{D9F784B4-7ECB-4E17-AEE9-AB106F5A2EE5}">
      <dgm:prSet/>
      <dgm:spPr/>
      <dgm:t>
        <a:bodyPr/>
        <a:lstStyle/>
        <a:p>
          <a:endParaRPr lang="nl-BE"/>
        </a:p>
      </dgm:t>
    </dgm:pt>
    <dgm:pt modelId="{E47C5158-9ECB-4F4A-8F63-1F27478DE06D}" type="sibTrans" cxnId="{D9F784B4-7ECB-4E17-AEE9-AB106F5A2EE5}">
      <dgm:prSet/>
      <dgm:spPr/>
      <dgm:t>
        <a:bodyPr/>
        <a:lstStyle/>
        <a:p>
          <a:endParaRPr lang="nl-BE"/>
        </a:p>
      </dgm:t>
    </dgm:pt>
    <dgm:pt modelId="{77EAE8F4-3E1A-41A6-9E86-CC1DEC8D2634}">
      <dgm:prSet/>
      <dgm:spPr/>
      <dgm:t>
        <a:bodyPr/>
        <a:lstStyle/>
        <a:p>
          <a:r>
            <a:rPr lang="nl-BE" dirty="0"/>
            <a:t>Gezin</a:t>
          </a:r>
          <a:br>
            <a:rPr lang="nl-BE" dirty="0"/>
          </a:br>
          <a:r>
            <a:rPr lang="nl-BE" dirty="0"/>
            <a:t>Eli</a:t>
          </a:r>
        </a:p>
      </dgm:t>
    </dgm:pt>
    <dgm:pt modelId="{5ECFC94B-4E00-4069-ADE8-04B297BF2877}" type="parTrans" cxnId="{15ED3F5B-5E77-4CC7-87E9-4E1788B9D88D}">
      <dgm:prSet/>
      <dgm:spPr/>
      <dgm:t>
        <a:bodyPr/>
        <a:lstStyle/>
        <a:p>
          <a:endParaRPr lang="nl-BE"/>
        </a:p>
      </dgm:t>
    </dgm:pt>
    <dgm:pt modelId="{D86E7B90-6603-432C-A5FF-C8F38F535C2D}" type="sibTrans" cxnId="{15ED3F5B-5E77-4CC7-87E9-4E1788B9D88D}">
      <dgm:prSet/>
      <dgm:spPr/>
      <dgm:t>
        <a:bodyPr/>
        <a:lstStyle/>
        <a:p>
          <a:endParaRPr lang="nl-BE"/>
        </a:p>
      </dgm:t>
    </dgm:pt>
    <dgm:pt modelId="{E5CA0DDF-AC1D-4DB9-A463-6D8FD0AA938A}">
      <dgm:prSet/>
      <dgm:spPr/>
      <dgm:t>
        <a:bodyPr/>
        <a:lstStyle/>
        <a:p>
          <a:r>
            <a:rPr lang="nl-BE" dirty="0"/>
            <a:t>Oorlog Ammon</a:t>
          </a:r>
        </a:p>
      </dgm:t>
    </dgm:pt>
    <dgm:pt modelId="{2A772BA4-E126-4E5B-A71F-3D2690AC8FCE}" type="parTrans" cxnId="{4BA4BF2A-71D1-4369-B818-E693068E2A9C}">
      <dgm:prSet/>
      <dgm:spPr/>
      <dgm:t>
        <a:bodyPr/>
        <a:lstStyle/>
        <a:p>
          <a:endParaRPr lang="nl-BE"/>
        </a:p>
      </dgm:t>
    </dgm:pt>
    <dgm:pt modelId="{81B2B55F-201C-4E17-82BD-327E059B117D}" type="sibTrans" cxnId="{4BA4BF2A-71D1-4369-B818-E693068E2A9C}">
      <dgm:prSet/>
      <dgm:spPr/>
      <dgm:t>
        <a:bodyPr/>
        <a:lstStyle/>
        <a:p>
          <a:endParaRPr lang="nl-BE"/>
        </a:p>
      </dgm:t>
    </dgm:pt>
    <dgm:pt modelId="{C26A68CD-2EC9-4D4A-A0FD-7FEEAF2F76E1}">
      <dgm:prSet/>
      <dgm:spPr/>
      <dgm:t>
        <a:bodyPr/>
        <a:lstStyle/>
        <a:p>
          <a:r>
            <a:rPr lang="nl-BE" dirty="0"/>
            <a:t>Huis</a:t>
          </a:r>
          <a:br>
            <a:rPr lang="nl-BE" dirty="0"/>
          </a:br>
          <a:r>
            <a:rPr lang="nl-BE" dirty="0"/>
            <a:t>David</a:t>
          </a:r>
        </a:p>
      </dgm:t>
    </dgm:pt>
    <dgm:pt modelId="{E4543487-67E6-4060-A1ED-41BE9F747726}" type="parTrans" cxnId="{11A7BCAD-8C73-4426-B0DF-7C245331D638}">
      <dgm:prSet/>
      <dgm:spPr/>
      <dgm:t>
        <a:bodyPr/>
        <a:lstStyle/>
        <a:p>
          <a:endParaRPr lang="nl-BE"/>
        </a:p>
      </dgm:t>
    </dgm:pt>
    <dgm:pt modelId="{B3455DB5-821D-474D-9013-E73E45357881}" type="sibTrans" cxnId="{11A7BCAD-8C73-4426-B0DF-7C245331D638}">
      <dgm:prSet/>
      <dgm:spPr/>
      <dgm:t>
        <a:bodyPr/>
        <a:lstStyle/>
        <a:p>
          <a:endParaRPr lang="nl-BE"/>
        </a:p>
      </dgm:t>
    </dgm:pt>
    <dgm:pt modelId="{3926EBE9-66EE-464A-9DD1-A6137923563E}">
      <dgm:prSet/>
      <dgm:spPr/>
      <dgm:t>
        <a:bodyPr/>
        <a:lstStyle/>
        <a:p>
          <a:endParaRPr lang="nl-BE" dirty="0"/>
        </a:p>
      </dgm:t>
    </dgm:pt>
    <dgm:pt modelId="{5C6B6E02-093C-4FCA-B145-FFBC142EEC61}" type="parTrans" cxnId="{09CEA5DE-2D13-422D-BBA2-6D3CA0CCF47D}">
      <dgm:prSet/>
      <dgm:spPr/>
      <dgm:t>
        <a:bodyPr/>
        <a:lstStyle/>
        <a:p>
          <a:endParaRPr lang="nl-BE"/>
        </a:p>
      </dgm:t>
    </dgm:pt>
    <dgm:pt modelId="{892CB029-1F95-4CC6-9980-864B9B25923A}" type="sibTrans" cxnId="{09CEA5DE-2D13-422D-BBA2-6D3CA0CCF47D}">
      <dgm:prSet/>
      <dgm:spPr/>
      <dgm:t>
        <a:bodyPr/>
        <a:lstStyle/>
        <a:p>
          <a:endParaRPr lang="nl-BE"/>
        </a:p>
      </dgm:t>
    </dgm:pt>
    <dgm:pt modelId="{F13E4671-96F9-4B70-8D12-3007FD339560}">
      <dgm:prSet/>
      <dgm:spPr/>
      <dgm:t>
        <a:bodyPr/>
        <a:lstStyle/>
        <a:p>
          <a:r>
            <a:rPr lang="nl-BE" dirty="0"/>
            <a:t>Gezin</a:t>
          </a:r>
          <a:br>
            <a:rPr lang="nl-BE" dirty="0"/>
          </a:br>
          <a:r>
            <a:rPr lang="nl-BE" dirty="0" err="1"/>
            <a:t>Elkana</a:t>
          </a:r>
          <a:endParaRPr lang="nl-BE" dirty="0"/>
        </a:p>
      </dgm:t>
    </dgm:pt>
    <dgm:pt modelId="{7AAE8C04-DFC2-4C61-9099-DCEB1F4D4579}" type="parTrans" cxnId="{21BE11D7-89A1-47C3-A072-4EBF2436492E}">
      <dgm:prSet/>
      <dgm:spPr/>
      <dgm:t>
        <a:bodyPr/>
        <a:lstStyle/>
        <a:p>
          <a:endParaRPr lang="nl-BE"/>
        </a:p>
      </dgm:t>
    </dgm:pt>
    <dgm:pt modelId="{F4AD50B9-7675-4F93-91D7-27792F8A590A}" type="sibTrans" cxnId="{21BE11D7-89A1-47C3-A072-4EBF2436492E}">
      <dgm:prSet/>
      <dgm:spPr/>
      <dgm:t>
        <a:bodyPr/>
        <a:lstStyle/>
        <a:p>
          <a:endParaRPr lang="nl-BE"/>
        </a:p>
      </dgm:t>
    </dgm:pt>
    <dgm:pt modelId="{05AC94F0-0FEC-4EEB-B8D3-27DC699E8ACB}">
      <dgm:prSet/>
      <dgm:spPr/>
      <dgm:t>
        <a:bodyPr/>
        <a:lstStyle/>
        <a:p>
          <a:r>
            <a:rPr lang="nl-BE" dirty="0"/>
            <a:t>Priester</a:t>
          </a:r>
        </a:p>
      </dgm:t>
    </dgm:pt>
    <dgm:pt modelId="{4F98BEF5-A783-44C7-A75A-8A08D338E3D6}" type="parTrans" cxnId="{2498C983-EFF7-4B58-8EFB-518FFA3832D4}">
      <dgm:prSet/>
      <dgm:spPr/>
      <dgm:t>
        <a:bodyPr/>
        <a:lstStyle/>
        <a:p>
          <a:endParaRPr lang="nl-BE"/>
        </a:p>
      </dgm:t>
    </dgm:pt>
    <dgm:pt modelId="{5C219EEB-8E44-45CE-A212-870885F544EF}" type="sibTrans" cxnId="{2498C983-EFF7-4B58-8EFB-518FFA3832D4}">
      <dgm:prSet/>
      <dgm:spPr/>
      <dgm:t>
        <a:bodyPr/>
        <a:lstStyle/>
        <a:p>
          <a:endParaRPr lang="nl-BE"/>
        </a:p>
      </dgm:t>
    </dgm:pt>
    <dgm:pt modelId="{DDC67059-1B9B-4F13-B31A-94C832F9F788}">
      <dgm:prSet/>
      <dgm:spPr/>
      <dgm:t>
        <a:bodyPr/>
        <a:lstStyle/>
        <a:p>
          <a:endParaRPr lang="nl-BE" dirty="0"/>
        </a:p>
      </dgm:t>
    </dgm:pt>
    <dgm:pt modelId="{2CE5BBEE-028C-4B82-B6E0-BE2119C707FE}" type="parTrans" cxnId="{8F510F3E-38BB-4B40-9FC3-80F2810D79DE}">
      <dgm:prSet/>
      <dgm:spPr/>
      <dgm:t>
        <a:bodyPr/>
        <a:lstStyle/>
        <a:p>
          <a:endParaRPr lang="nl-BE"/>
        </a:p>
      </dgm:t>
    </dgm:pt>
    <dgm:pt modelId="{81ABB2FD-7992-4A2B-BC41-35AC59F2B9F2}" type="sibTrans" cxnId="{8F510F3E-38BB-4B40-9FC3-80F2810D79DE}">
      <dgm:prSet/>
      <dgm:spPr/>
      <dgm:t>
        <a:bodyPr/>
        <a:lstStyle/>
        <a:p>
          <a:endParaRPr lang="nl-BE"/>
        </a:p>
      </dgm:t>
    </dgm:pt>
    <dgm:pt modelId="{7A857B6F-E9B5-4797-8F23-C2508CBD3D0F}">
      <dgm:prSet/>
      <dgm:spPr/>
      <dgm:t>
        <a:bodyPr/>
        <a:lstStyle/>
        <a:p>
          <a:r>
            <a:rPr lang="nl-BE" dirty="0"/>
            <a:t>Samuël</a:t>
          </a:r>
        </a:p>
      </dgm:t>
    </dgm:pt>
    <dgm:pt modelId="{3B761210-1AF2-421F-8422-5763FB2E025C}" type="parTrans" cxnId="{E1457900-457E-4FA5-B8E2-30ED3E87BDBB}">
      <dgm:prSet/>
      <dgm:spPr/>
      <dgm:t>
        <a:bodyPr/>
        <a:lstStyle/>
        <a:p>
          <a:endParaRPr lang="nl-BE"/>
        </a:p>
      </dgm:t>
    </dgm:pt>
    <dgm:pt modelId="{A9B6FE6E-C74F-4A43-A58C-49F839921FC5}" type="sibTrans" cxnId="{E1457900-457E-4FA5-B8E2-30ED3E87BDBB}">
      <dgm:prSet/>
      <dgm:spPr/>
      <dgm:t>
        <a:bodyPr/>
        <a:lstStyle/>
        <a:p>
          <a:endParaRPr lang="nl-BE"/>
        </a:p>
      </dgm:t>
    </dgm:pt>
    <dgm:pt modelId="{2787FAA5-A82D-4D08-A531-5615B9C8BB66}">
      <dgm:prSet/>
      <dgm:spPr/>
      <dgm:t>
        <a:bodyPr/>
        <a:lstStyle/>
        <a:p>
          <a:endParaRPr lang="nl-BE" dirty="0"/>
        </a:p>
      </dgm:t>
    </dgm:pt>
    <dgm:pt modelId="{AE0DE57D-3DAB-4BD2-B0F1-C14672C78B90}" type="parTrans" cxnId="{50CFFE10-EAA0-41B2-84BD-123EAFA2A875}">
      <dgm:prSet/>
      <dgm:spPr/>
      <dgm:t>
        <a:bodyPr/>
        <a:lstStyle/>
        <a:p>
          <a:endParaRPr lang="nl-BE"/>
        </a:p>
      </dgm:t>
    </dgm:pt>
    <dgm:pt modelId="{4167D926-2C32-4407-9573-61E61B27BBA6}" type="sibTrans" cxnId="{50CFFE10-EAA0-41B2-84BD-123EAFA2A875}">
      <dgm:prSet/>
      <dgm:spPr/>
      <dgm:t>
        <a:bodyPr/>
        <a:lstStyle/>
        <a:p>
          <a:endParaRPr lang="nl-BE"/>
        </a:p>
      </dgm:t>
    </dgm:pt>
    <dgm:pt modelId="{BA9D3B5F-64B9-49D4-A5EB-3FDB96DF58DA}">
      <dgm:prSet/>
      <dgm:spPr/>
      <dgm:t>
        <a:bodyPr/>
        <a:lstStyle/>
        <a:p>
          <a:r>
            <a:rPr lang="nl-BE" dirty="0"/>
            <a:t>Oorlog Ammon</a:t>
          </a:r>
        </a:p>
      </dgm:t>
    </dgm:pt>
    <dgm:pt modelId="{4C47E408-DAB5-4391-8710-82D5EBFAB63A}" type="parTrans" cxnId="{8B22346B-D5AE-4D04-A996-47588BCB8AAE}">
      <dgm:prSet/>
      <dgm:spPr/>
      <dgm:t>
        <a:bodyPr/>
        <a:lstStyle/>
        <a:p>
          <a:endParaRPr lang="nl-BE"/>
        </a:p>
      </dgm:t>
    </dgm:pt>
    <dgm:pt modelId="{DAFA0B55-F97B-4FF2-B4D7-5766078F5614}" type="sibTrans" cxnId="{8B22346B-D5AE-4D04-A996-47588BCB8AAE}">
      <dgm:prSet/>
      <dgm:spPr/>
      <dgm:t>
        <a:bodyPr/>
        <a:lstStyle/>
        <a:p>
          <a:endParaRPr lang="nl-BE"/>
        </a:p>
      </dgm:t>
    </dgm:pt>
    <dgm:pt modelId="{A96F6F12-27F2-4CA7-A900-CABD911F4407}">
      <dgm:prSet/>
      <dgm:spPr/>
      <dgm:t>
        <a:bodyPr/>
        <a:lstStyle/>
        <a:p>
          <a:r>
            <a:rPr lang="nl-BE" dirty="0"/>
            <a:t>Pest</a:t>
          </a:r>
        </a:p>
      </dgm:t>
    </dgm:pt>
    <dgm:pt modelId="{E9BB3285-F8DC-4492-8A56-460D54A9CBF3}" type="parTrans" cxnId="{CD73E262-A33C-4BF2-8C90-C7A8E076CF02}">
      <dgm:prSet/>
      <dgm:spPr/>
      <dgm:t>
        <a:bodyPr/>
        <a:lstStyle/>
        <a:p>
          <a:endParaRPr lang="nl-BE"/>
        </a:p>
      </dgm:t>
    </dgm:pt>
    <dgm:pt modelId="{9DB74DF5-5CAC-4663-AE81-4162B941FA09}" type="sibTrans" cxnId="{CD73E262-A33C-4BF2-8C90-C7A8E076CF02}">
      <dgm:prSet/>
      <dgm:spPr/>
      <dgm:t>
        <a:bodyPr/>
        <a:lstStyle/>
        <a:p>
          <a:endParaRPr lang="nl-BE"/>
        </a:p>
      </dgm:t>
    </dgm:pt>
    <dgm:pt modelId="{3B9B3E13-6885-48FD-8D24-8BCD50FF8849}">
      <dgm:prSet/>
      <dgm:spPr/>
      <dgm:t>
        <a:bodyPr/>
        <a:lstStyle/>
        <a:p>
          <a:endParaRPr lang="nl-BE" dirty="0"/>
        </a:p>
      </dgm:t>
    </dgm:pt>
    <dgm:pt modelId="{CAED31E3-D118-41B4-BFF0-670C2FB0663D}" type="parTrans" cxnId="{1FD1A715-6675-4219-ACE1-EFA593C432B1}">
      <dgm:prSet/>
      <dgm:spPr/>
      <dgm:t>
        <a:bodyPr/>
        <a:lstStyle/>
        <a:p>
          <a:endParaRPr lang="nl-BE"/>
        </a:p>
      </dgm:t>
    </dgm:pt>
    <dgm:pt modelId="{660E2143-7132-4C3D-B91D-803EDF8C0B4B}" type="sibTrans" cxnId="{1FD1A715-6675-4219-ACE1-EFA593C432B1}">
      <dgm:prSet/>
      <dgm:spPr/>
      <dgm:t>
        <a:bodyPr/>
        <a:lstStyle/>
        <a:p>
          <a:endParaRPr lang="nl-BE"/>
        </a:p>
      </dgm:t>
    </dgm:pt>
    <dgm:pt modelId="{108DBB30-9AA4-44C5-9A90-36A0A2D3852D}" type="pres">
      <dgm:prSet presAssocID="{A8BAD625-E4B4-4AB1-9F15-884363432419}" presName="theList" presStyleCnt="0">
        <dgm:presLayoutVars>
          <dgm:dir/>
          <dgm:animLvl val="lvl"/>
          <dgm:resizeHandles val="exact"/>
        </dgm:presLayoutVars>
      </dgm:prSet>
      <dgm:spPr/>
    </dgm:pt>
    <dgm:pt modelId="{B6B1B8A5-9D27-44D3-8271-565B947F7BB6}" type="pres">
      <dgm:prSet presAssocID="{BB8112EB-946A-4B0E-B10F-BB447B094EFC}" presName="compNode" presStyleCnt="0"/>
      <dgm:spPr/>
    </dgm:pt>
    <dgm:pt modelId="{56226CEE-AC8F-4AFB-8615-2AF3456F788F}" type="pres">
      <dgm:prSet presAssocID="{BB8112EB-946A-4B0E-B10F-BB447B094EFC}" presName="aNode" presStyleLbl="bgShp" presStyleIdx="0" presStyleCnt="6"/>
      <dgm:spPr/>
    </dgm:pt>
    <dgm:pt modelId="{174E8A8B-D600-48DA-AFF1-227C8D977B0F}" type="pres">
      <dgm:prSet presAssocID="{BB8112EB-946A-4B0E-B10F-BB447B094EFC}" presName="textNode" presStyleLbl="bgShp" presStyleIdx="0" presStyleCnt="6"/>
      <dgm:spPr/>
    </dgm:pt>
    <dgm:pt modelId="{11090E83-E093-4FE9-9334-FA1F54E2E0A1}" type="pres">
      <dgm:prSet presAssocID="{BB8112EB-946A-4B0E-B10F-BB447B094EFC}" presName="compChildNode" presStyleCnt="0"/>
      <dgm:spPr/>
    </dgm:pt>
    <dgm:pt modelId="{754CD503-847C-49AC-9B5F-27519DD37979}" type="pres">
      <dgm:prSet presAssocID="{BB8112EB-946A-4B0E-B10F-BB447B094EFC}" presName="theInnerList" presStyleCnt="0"/>
      <dgm:spPr/>
    </dgm:pt>
    <dgm:pt modelId="{7736E9E5-921A-4AD0-9AEE-E976E785C486}" type="pres">
      <dgm:prSet presAssocID="{F13E4671-96F9-4B70-8D12-3007FD339560}" presName="childNode" presStyleLbl="node1" presStyleIdx="0" presStyleCnt="30">
        <dgm:presLayoutVars>
          <dgm:bulletEnabled val="1"/>
        </dgm:presLayoutVars>
      </dgm:prSet>
      <dgm:spPr/>
    </dgm:pt>
    <dgm:pt modelId="{CC837FF6-4C8D-4DAE-B24A-ED85CF415B54}" type="pres">
      <dgm:prSet presAssocID="{F13E4671-96F9-4B70-8D12-3007FD339560}" presName="aSpace2" presStyleCnt="0"/>
      <dgm:spPr/>
    </dgm:pt>
    <dgm:pt modelId="{177B41A1-42DB-4ECF-832F-B94133D6C3EF}" type="pres">
      <dgm:prSet presAssocID="{05AC94F0-0FEC-4EEB-B8D3-27DC699E8ACB}" presName="childNode" presStyleLbl="node1" presStyleIdx="1" presStyleCnt="30">
        <dgm:presLayoutVars>
          <dgm:bulletEnabled val="1"/>
        </dgm:presLayoutVars>
      </dgm:prSet>
      <dgm:spPr/>
    </dgm:pt>
    <dgm:pt modelId="{04E8648B-AE44-4A78-867F-E8F5F3A725B4}" type="pres">
      <dgm:prSet presAssocID="{05AC94F0-0FEC-4EEB-B8D3-27DC699E8ACB}" presName="aSpace2" presStyleCnt="0"/>
      <dgm:spPr/>
    </dgm:pt>
    <dgm:pt modelId="{111729D3-9423-4E1D-B45E-EB26FB7C3447}" type="pres">
      <dgm:prSet presAssocID="{1CDCCC93-2FBC-4585-B1DF-E083C07F94F7}" presName="childNode" presStyleLbl="node1" presStyleIdx="2" presStyleCnt="30">
        <dgm:presLayoutVars>
          <dgm:bulletEnabled val="1"/>
        </dgm:presLayoutVars>
      </dgm:prSet>
      <dgm:spPr/>
    </dgm:pt>
    <dgm:pt modelId="{512402C2-10E6-4D50-971F-7FD00142DA41}" type="pres">
      <dgm:prSet presAssocID="{1CDCCC93-2FBC-4585-B1DF-E083C07F94F7}" presName="aSpace2" presStyleCnt="0"/>
      <dgm:spPr/>
    </dgm:pt>
    <dgm:pt modelId="{E5F3A554-5049-4874-A8CB-A12155BF1421}" type="pres">
      <dgm:prSet presAssocID="{18EB5093-0E9D-41F2-A1DA-B2792C09796C}" presName="childNode" presStyleLbl="node1" presStyleIdx="3" presStyleCnt="30">
        <dgm:presLayoutVars>
          <dgm:bulletEnabled val="1"/>
        </dgm:presLayoutVars>
      </dgm:prSet>
      <dgm:spPr/>
    </dgm:pt>
    <dgm:pt modelId="{0EAE47D7-0839-4F66-937D-C83257BF296A}" type="pres">
      <dgm:prSet presAssocID="{18EB5093-0E9D-41F2-A1DA-B2792C09796C}" presName="aSpace2" presStyleCnt="0"/>
      <dgm:spPr/>
    </dgm:pt>
    <dgm:pt modelId="{0635557D-C394-4A1C-ACC2-DC98C4AB65B3}" type="pres">
      <dgm:prSet presAssocID="{4962E9E6-D205-4E78-9CF0-E051A0DF00DD}" presName="childNode" presStyleLbl="node1" presStyleIdx="4" presStyleCnt="30">
        <dgm:presLayoutVars>
          <dgm:bulletEnabled val="1"/>
        </dgm:presLayoutVars>
      </dgm:prSet>
      <dgm:spPr/>
    </dgm:pt>
    <dgm:pt modelId="{C4BB2086-4795-4F03-B604-24645A2FBF92}" type="pres">
      <dgm:prSet presAssocID="{BB8112EB-946A-4B0E-B10F-BB447B094EFC}" presName="aSpace" presStyleCnt="0"/>
      <dgm:spPr/>
    </dgm:pt>
    <dgm:pt modelId="{14DAAAAC-5EED-4998-8C1F-3035DD2F985B}" type="pres">
      <dgm:prSet presAssocID="{088CE731-A4EE-4C5A-8A37-178D1602CF68}" presName="compNode" presStyleCnt="0"/>
      <dgm:spPr/>
    </dgm:pt>
    <dgm:pt modelId="{B9A371EF-B7ED-4D37-9138-E66C0A564378}" type="pres">
      <dgm:prSet presAssocID="{088CE731-A4EE-4C5A-8A37-178D1602CF68}" presName="aNode" presStyleLbl="bgShp" presStyleIdx="1" presStyleCnt="6"/>
      <dgm:spPr/>
    </dgm:pt>
    <dgm:pt modelId="{3B2E1CCB-154E-433D-B380-D6D961CB75FE}" type="pres">
      <dgm:prSet presAssocID="{088CE731-A4EE-4C5A-8A37-178D1602CF68}" presName="textNode" presStyleLbl="bgShp" presStyleIdx="1" presStyleCnt="6"/>
      <dgm:spPr/>
    </dgm:pt>
    <dgm:pt modelId="{8A54736F-2638-4563-8AA7-B1194CB0F5D6}" type="pres">
      <dgm:prSet presAssocID="{088CE731-A4EE-4C5A-8A37-178D1602CF68}" presName="compChildNode" presStyleCnt="0"/>
      <dgm:spPr/>
    </dgm:pt>
    <dgm:pt modelId="{21EF7F55-7FC4-42D4-9E61-57362FE915D9}" type="pres">
      <dgm:prSet presAssocID="{088CE731-A4EE-4C5A-8A37-178D1602CF68}" presName="theInnerList" presStyleCnt="0"/>
      <dgm:spPr/>
    </dgm:pt>
    <dgm:pt modelId="{6392A9E2-13F5-4618-A600-2D02C6A65CE9}" type="pres">
      <dgm:prSet presAssocID="{77EAE8F4-3E1A-41A6-9E86-CC1DEC8D2634}" presName="childNode" presStyleLbl="node1" presStyleIdx="5" presStyleCnt="30">
        <dgm:presLayoutVars>
          <dgm:bulletEnabled val="1"/>
        </dgm:presLayoutVars>
      </dgm:prSet>
      <dgm:spPr/>
    </dgm:pt>
    <dgm:pt modelId="{83536A0D-5BF6-4CE2-B858-28179820BAA9}" type="pres">
      <dgm:prSet presAssocID="{77EAE8F4-3E1A-41A6-9E86-CC1DEC8D2634}" presName="aSpace2" presStyleCnt="0"/>
      <dgm:spPr/>
    </dgm:pt>
    <dgm:pt modelId="{E41E6702-6896-4705-9CAC-0ACBDDD02E8C}" type="pres">
      <dgm:prSet presAssocID="{DDC67059-1B9B-4F13-B31A-94C832F9F788}" presName="childNode" presStyleLbl="node1" presStyleIdx="6" presStyleCnt="30">
        <dgm:presLayoutVars>
          <dgm:bulletEnabled val="1"/>
        </dgm:presLayoutVars>
      </dgm:prSet>
      <dgm:spPr/>
    </dgm:pt>
    <dgm:pt modelId="{0268B95A-CF53-4862-8248-AC5DCE0E66AF}" type="pres">
      <dgm:prSet presAssocID="{DDC67059-1B9B-4F13-B31A-94C832F9F788}" presName="aSpace2" presStyleCnt="0"/>
      <dgm:spPr/>
    </dgm:pt>
    <dgm:pt modelId="{2FB0715C-BDD4-404A-BF78-DB0A90A7E1A6}" type="pres">
      <dgm:prSet presAssocID="{2C79CEAF-97CC-4BF5-8478-754A1AA33131}" presName="childNode" presStyleLbl="node1" presStyleIdx="7" presStyleCnt="30">
        <dgm:presLayoutVars>
          <dgm:bulletEnabled val="1"/>
        </dgm:presLayoutVars>
      </dgm:prSet>
      <dgm:spPr/>
    </dgm:pt>
    <dgm:pt modelId="{1295F837-A72D-4F06-A6F4-4ED2C9F9015D}" type="pres">
      <dgm:prSet presAssocID="{2C79CEAF-97CC-4BF5-8478-754A1AA33131}" presName="aSpace2" presStyleCnt="0"/>
      <dgm:spPr/>
    </dgm:pt>
    <dgm:pt modelId="{230D313B-AE41-4D5C-9F62-3EB92AF207FB}" type="pres">
      <dgm:prSet presAssocID="{8E4DCB6C-8B98-4A27-9417-68504E668DB7}" presName="childNode" presStyleLbl="node1" presStyleIdx="8" presStyleCnt="30">
        <dgm:presLayoutVars>
          <dgm:bulletEnabled val="1"/>
        </dgm:presLayoutVars>
      </dgm:prSet>
      <dgm:spPr/>
    </dgm:pt>
    <dgm:pt modelId="{EE1E2CE9-5F1D-4B31-A59E-C78355BDB1F2}" type="pres">
      <dgm:prSet presAssocID="{8E4DCB6C-8B98-4A27-9417-68504E668DB7}" presName="aSpace2" presStyleCnt="0"/>
      <dgm:spPr/>
    </dgm:pt>
    <dgm:pt modelId="{7089EF5E-CE9B-432F-AF50-6093B8AB7873}" type="pres">
      <dgm:prSet presAssocID="{08A77EAF-3261-44C7-9B71-A0C03C95700E}" presName="childNode" presStyleLbl="node1" presStyleIdx="9" presStyleCnt="30">
        <dgm:presLayoutVars>
          <dgm:bulletEnabled val="1"/>
        </dgm:presLayoutVars>
      </dgm:prSet>
      <dgm:spPr/>
    </dgm:pt>
    <dgm:pt modelId="{459778EB-FB09-4382-810E-828CEFDA0149}" type="pres">
      <dgm:prSet presAssocID="{088CE731-A4EE-4C5A-8A37-178D1602CF68}" presName="aSpace" presStyleCnt="0"/>
      <dgm:spPr/>
    </dgm:pt>
    <dgm:pt modelId="{68D3A73D-C844-4039-9833-D6107F32844D}" type="pres">
      <dgm:prSet presAssocID="{44F82A91-917D-4CD1-AF70-F5B454B595C3}" presName="compNode" presStyleCnt="0"/>
      <dgm:spPr/>
    </dgm:pt>
    <dgm:pt modelId="{EE0F4131-1D72-4D4E-918A-913834F822BE}" type="pres">
      <dgm:prSet presAssocID="{44F82A91-917D-4CD1-AF70-F5B454B595C3}" presName="aNode" presStyleLbl="bgShp" presStyleIdx="2" presStyleCnt="6"/>
      <dgm:spPr/>
    </dgm:pt>
    <dgm:pt modelId="{40FB5652-1E5E-4CDE-872F-17689B973852}" type="pres">
      <dgm:prSet presAssocID="{44F82A91-917D-4CD1-AF70-F5B454B595C3}" presName="textNode" presStyleLbl="bgShp" presStyleIdx="2" presStyleCnt="6"/>
      <dgm:spPr/>
    </dgm:pt>
    <dgm:pt modelId="{91FC2308-C150-4405-9E65-71804CE66B31}" type="pres">
      <dgm:prSet presAssocID="{44F82A91-917D-4CD1-AF70-F5B454B595C3}" presName="compChildNode" presStyleCnt="0"/>
      <dgm:spPr/>
    </dgm:pt>
    <dgm:pt modelId="{56743F1F-A1F1-459F-8E6D-F16380C234C3}" type="pres">
      <dgm:prSet presAssocID="{44F82A91-917D-4CD1-AF70-F5B454B595C3}" presName="theInnerList" presStyleCnt="0"/>
      <dgm:spPr/>
    </dgm:pt>
    <dgm:pt modelId="{FDAA52FE-3B12-4455-8C1A-0FA8B844EB39}" type="pres">
      <dgm:prSet presAssocID="{61BD15B7-7F0E-4EE5-8025-A2E93DC53CC3}" presName="childNode" presStyleLbl="node1" presStyleIdx="10" presStyleCnt="30">
        <dgm:presLayoutVars>
          <dgm:bulletEnabled val="1"/>
        </dgm:presLayoutVars>
      </dgm:prSet>
      <dgm:spPr/>
    </dgm:pt>
    <dgm:pt modelId="{32FEA3CE-208E-4CBD-8116-0E5B54E33571}" type="pres">
      <dgm:prSet presAssocID="{61BD15B7-7F0E-4EE5-8025-A2E93DC53CC3}" presName="aSpace2" presStyleCnt="0"/>
      <dgm:spPr/>
    </dgm:pt>
    <dgm:pt modelId="{2597CF57-0B79-4E11-96EE-89E43EEDD31B}" type="pres">
      <dgm:prSet presAssocID="{17A6D834-E04F-42C9-B8C5-C7F53F6396D6}" presName="childNode" presStyleLbl="node1" presStyleIdx="11" presStyleCnt="30">
        <dgm:presLayoutVars>
          <dgm:bulletEnabled val="1"/>
        </dgm:presLayoutVars>
      </dgm:prSet>
      <dgm:spPr/>
    </dgm:pt>
    <dgm:pt modelId="{CDFBE5EB-9928-40B6-B9EA-52BD046D4902}" type="pres">
      <dgm:prSet presAssocID="{17A6D834-E04F-42C9-B8C5-C7F53F6396D6}" presName="aSpace2" presStyleCnt="0"/>
      <dgm:spPr/>
    </dgm:pt>
    <dgm:pt modelId="{F80DB61A-99BD-4083-BFC7-3BD95BBFA789}" type="pres">
      <dgm:prSet presAssocID="{E5CA0DDF-AC1D-4DB9-A463-6D8FD0AA938A}" presName="childNode" presStyleLbl="node1" presStyleIdx="12" presStyleCnt="30">
        <dgm:presLayoutVars>
          <dgm:bulletEnabled val="1"/>
        </dgm:presLayoutVars>
      </dgm:prSet>
      <dgm:spPr/>
    </dgm:pt>
    <dgm:pt modelId="{8F09F6F8-493F-41D3-A211-19105052E5FD}" type="pres">
      <dgm:prSet presAssocID="{E5CA0DDF-AC1D-4DB9-A463-6D8FD0AA938A}" presName="aSpace2" presStyleCnt="0"/>
      <dgm:spPr/>
    </dgm:pt>
    <dgm:pt modelId="{58A6724A-70A1-45C1-AD19-E235CB142E5F}" type="pres">
      <dgm:prSet presAssocID="{7A857B6F-E9B5-4797-8F23-C2508CBD3D0F}" presName="childNode" presStyleLbl="node1" presStyleIdx="13" presStyleCnt="30">
        <dgm:presLayoutVars>
          <dgm:bulletEnabled val="1"/>
        </dgm:presLayoutVars>
      </dgm:prSet>
      <dgm:spPr/>
    </dgm:pt>
    <dgm:pt modelId="{F832A9AC-0C1F-4EAD-9045-4713326DAF00}" type="pres">
      <dgm:prSet presAssocID="{7A857B6F-E9B5-4797-8F23-C2508CBD3D0F}" presName="aSpace2" presStyleCnt="0"/>
      <dgm:spPr/>
    </dgm:pt>
    <dgm:pt modelId="{C943A301-624A-49A1-B79B-3DCCC9A9E5D4}" type="pres">
      <dgm:prSet presAssocID="{F0303C09-2B9E-42F2-9B47-33A87FA7C549}" presName="childNode" presStyleLbl="node1" presStyleIdx="14" presStyleCnt="30">
        <dgm:presLayoutVars>
          <dgm:bulletEnabled val="1"/>
        </dgm:presLayoutVars>
      </dgm:prSet>
      <dgm:spPr/>
    </dgm:pt>
    <dgm:pt modelId="{B291D646-0C59-466A-8352-F1AFF7F7FE7C}" type="pres">
      <dgm:prSet presAssocID="{44F82A91-917D-4CD1-AF70-F5B454B595C3}" presName="aSpace" presStyleCnt="0"/>
      <dgm:spPr/>
    </dgm:pt>
    <dgm:pt modelId="{46C649F5-E9C0-44D8-B9E9-2D1B6CE97895}" type="pres">
      <dgm:prSet presAssocID="{0CECD5F5-E50D-4F6B-ACEF-B038BD747159}" presName="compNode" presStyleCnt="0"/>
      <dgm:spPr/>
    </dgm:pt>
    <dgm:pt modelId="{6D03E1AC-B518-48B5-94BE-6B6826D6941C}" type="pres">
      <dgm:prSet presAssocID="{0CECD5F5-E50D-4F6B-ACEF-B038BD747159}" presName="aNode" presStyleLbl="bgShp" presStyleIdx="3" presStyleCnt="6"/>
      <dgm:spPr/>
    </dgm:pt>
    <dgm:pt modelId="{6DA6454F-3ED1-4424-9A16-2C55F0A10BE4}" type="pres">
      <dgm:prSet presAssocID="{0CECD5F5-E50D-4F6B-ACEF-B038BD747159}" presName="textNode" presStyleLbl="bgShp" presStyleIdx="3" presStyleCnt="6"/>
      <dgm:spPr/>
    </dgm:pt>
    <dgm:pt modelId="{B7B27F34-592E-4242-8F5E-7412AC6F8B8A}" type="pres">
      <dgm:prSet presAssocID="{0CECD5F5-E50D-4F6B-ACEF-B038BD747159}" presName="compChildNode" presStyleCnt="0"/>
      <dgm:spPr/>
    </dgm:pt>
    <dgm:pt modelId="{9603E4BB-D03E-4384-A88B-525C73F05EFE}" type="pres">
      <dgm:prSet presAssocID="{0CECD5F5-E50D-4F6B-ACEF-B038BD747159}" presName="theInnerList" presStyleCnt="0"/>
      <dgm:spPr/>
    </dgm:pt>
    <dgm:pt modelId="{EE123FAF-866D-4E45-AEA1-789FA36055F8}" type="pres">
      <dgm:prSet presAssocID="{34BF48CC-EE20-4840-B27A-6416459B1384}" presName="childNode" presStyleLbl="node1" presStyleIdx="15" presStyleCnt="30">
        <dgm:presLayoutVars>
          <dgm:bulletEnabled val="1"/>
        </dgm:presLayoutVars>
      </dgm:prSet>
      <dgm:spPr/>
    </dgm:pt>
    <dgm:pt modelId="{63465722-5E8A-46A1-8EF6-211204D23C69}" type="pres">
      <dgm:prSet presAssocID="{34BF48CC-EE20-4840-B27A-6416459B1384}" presName="aSpace2" presStyleCnt="0"/>
      <dgm:spPr/>
    </dgm:pt>
    <dgm:pt modelId="{00157E16-6B40-4042-A561-B857C743AAA7}" type="pres">
      <dgm:prSet presAssocID="{3B9B3E13-6885-48FD-8D24-8BCD50FF8849}" presName="childNode" presStyleLbl="node1" presStyleIdx="16" presStyleCnt="30">
        <dgm:presLayoutVars>
          <dgm:bulletEnabled val="1"/>
        </dgm:presLayoutVars>
      </dgm:prSet>
      <dgm:spPr/>
    </dgm:pt>
    <dgm:pt modelId="{4DEA3D75-5A74-4A14-B956-F1C957215DC8}" type="pres">
      <dgm:prSet presAssocID="{3B9B3E13-6885-48FD-8D24-8BCD50FF8849}" presName="aSpace2" presStyleCnt="0"/>
      <dgm:spPr/>
    </dgm:pt>
    <dgm:pt modelId="{A7BA2DA2-F59A-4DA7-82B8-0109E762418A}" type="pres">
      <dgm:prSet presAssocID="{2787FAA5-A82D-4D08-A531-5615B9C8BB66}" presName="childNode" presStyleLbl="node1" presStyleIdx="17" presStyleCnt="30">
        <dgm:presLayoutVars>
          <dgm:bulletEnabled val="1"/>
        </dgm:presLayoutVars>
      </dgm:prSet>
      <dgm:spPr/>
    </dgm:pt>
    <dgm:pt modelId="{B92FE626-7919-4E9D-8B7C-CDC4BA34E04C}" type="pres">
      <dgm:prSet presAssocID="{2787FAA5-A82D-4D08-A531-5615B9C8BB66}" presName="aSpace2" presStyleCnt="0"/>
      <dgm:spPr/>
    </dgm:pt>
    <dgm:pt modelId="{73BD6152-0909-47BB-9FAC-14033E246474}" type="pres">
      <dgm:prSet presAssocID="{3CD19E84-A8CE-4092-A2C9-C7B12B02FAB4}" presName="childNode" presStyleLbl="node1" presStyleIdx="18" presStyleCnt="30">
        <dgm:presLayoutVars>
          <dgm:bulletEnabled val="1"/>
        </dgm:presLayoutVars>
      </dgm:prSet>
      <dgm:spPr/>
    </dgm:pt>
    <dgm:pt modelId="{45714E74-8B8F-473D-967B-32722342634F}" type="pres">
      <dgm:prSet presAssocID="{3CD19E84-A8CE-4092-A2C9-C7B12B02FAB4}" presName="aSpace2" presStyleCnt="0"/>
      <dgm:spPr/>
    </dgm:pt>
    <dgm:pt modelId="{ED290C02-681B-43F1-957B-4F69F84B7B63}" type="pres">
      <dgm:prSet presAssocID="{6B9583B1-F76C-433B-9336-CC24874BD2BD}" presName="childNode" presStyleLbl="node1" presStyleIdx="19" presStyleCnt="30">
        <dgm:presLayoutVars>
          <dgm:bulletEnabled val="1"/>
        </dgm:presLayoutVars>
      </dgm:prSet>
      <dgm:spPr/>
    </dgm:pt>
    <dgm:pt modelId="{83B7EDE0-7645-4B98-A36C-B0139C35775A}" type="pres">
      <dgm:prSet presAssocID="{0CECD5F5-E50D-4F6B-ACEF-B038BD747159}" presName="aSpace" presStyleCnt="0"/>
      <dgm:spPr/>
    </dgm:pt>
    <dgm:pt modelId="{773567F8-2C17-4727-B7D7-205B7D8923A7}" type="pres">
      <dgm:prSet presAssocID="{D2164CFF-594C-4766-9161-64240F017BB9}" presName="compNode" presStyleCnt="0"/>
      <dgm:spPr/>
    </dgm:pt>
    <dgm:pt modelId="{71B15D98-27C4-4842-A09F-87740B5A5F7E}" type="pres">
      <dgm:prSet presAssocID="{D2164CFF-594C-4766-9161-64240F017BB9}" presName="aNode" presStyleLbl="bgShp" presStyleIdx="4" presStyleCnt="6"/>
      <dgm:spPr/>
    </dgm:pt>
    <dgm:pt modelId="{CF4115DE-C846-4BE2-B541-9612A5C0D1E0}" type="pres">
      <dgm:prSet presAssocID="{D2164CFF-594C-4766-9161-64240F017BB9}" presName="textNode" presStyleLbl="bgShp" presStyleIdx="4" presStyleCnt="6"/>
      <dgm:spPr/>
    </dgm:pt>
    <dgm:pt modelId="{8C1C5455-5CC0-4B6E-845A-1915FEA2951F}" type="pres">
      <dgm:prSet presAssocID="{D2164CFF-594C-4766-9161-64240F017BB9}" presName="compChildNode" presStyleCnt="0"/>
      <dgm:spPr/>
    </dgm:pt>
    <dgm:pt modelId="{41BA9E5B-4AC1-4E87-969B-CFCBE512C39D}" type="pres">
      <dgm:prSet presAssocID="{D2164CFF-594C-4766-9161-64240F017BB9}" presName="theInnerList" presStyleCnt="0"/>
      <dgm:spPr/>
    </dgm:pt>
    <dgm:pt modelId="{1196227F-107D-4AC8-8B35-8FAFE887DD1B}" type="pres">
      <dgm:prSet presAssocID="{4158C158-EE1C-4FBF-A7B8-ED3F937780CD}" presName="childNode" presStyleLbl="node1" presStyleIdx="20" presStyleCnt="30">
        <dgm:presLayoutVars>
          <dgm:bulletEnabled val="1"/>
        </dgm:presLayoutVars>
      </dgm:prSet>
      <dgm:spPr/>
    </dgm:pt>
    <dgm:pt modelId="{318E1E66-2C65-4D1C-8751-35EE7E77E7B4}" type="pres">
      <dgm:prSet presAssocID="{4158C158-EE1C-4FBF-A7B8-ED3F937780CD}" presName="aSpace2" presStyleCnt="0"/>
      <dgm:spPr/>
    </dgm:pt>
    <dgm:pt modelId="{E9188CC6-A8B7-423D-84A3-E23F14879543}" type="pres">
      <dgm:prSet presAssocID="{3926EBE9-66EE-464A-9DD1-A6137923563E}" presName="childNode" presStyleLbl="node1" presStyleIdx="21" presStyleCnt="30">
        <dgm:presLayoutVars>
          <dgm:bulletEnabled val="1"/>
        </dgm:presLayoutVars>
      </dgm:prSet>
      <dgm:spPr/>
    </dgm:pt>
    <dgm:pt modelId="{90988DD8-A8D5-490D-A48D-CB8F9297E4FE}" type="pres">
      <dgm:prSet presAssocID="{3926EBE9-66EE-464A-9DD1-A6137923563E}" presName="aSpace2" presStyleCnt="0"/>
      <dgm:spPr/>
    </dgm:pt>
    <dgm:pt modelId="{984FE62A-571F-4CF7-8BE9-4C9FBB9AC78F}" type="pres">
      <dgm:prSet presAssocID="{BA9D3B5F-64B9-49D4-A5EB-3FDB96DF58DA}" presName="childNode" presStyleLbl="node1" presStyleIdx="22" presStyleCnt="30">
        <dgm:presLayoutVars>
          <dgm:bulletEnabled val="1"/>
        </dgm:presLayoutVars>
      </dgm:prSet>
      <dgm:spPr/>
    </dgm:pt>
    <dgm:pt modelId="{4E16B90A-3002-4AC4-A4FB-DF07D4A09F95}" type="pres">
      <dgm:prSet presAssocID="{BA9D3B5F-64B9-49D4-A5EB-3FDB96DF58DA}" presName="aSpace2" presStyleCnt="0"/>
      <dgm:spPr/>
    </dgm:pt>
    <dgm:pt modelId="{27E75B62-02F9-4F11-9D63-698F4D943FCC}" type="pres">
      <dgm:prSet presAssocID="{4818C4FC-F5AA-471D-B3CF-DB75EAC6992F}" presName="childNode" presStyleLbl="node1" presStyleIdx="23" presStyleCnt="30">
        <dgm:presLayoutVars>
          <dgm:bulletEnabled val="1"/>
        </dgm:presLayoutVars>
      </dgm:prSet>
      <dgm:spPr/>
    </dgm:pt>
    <dgm:pt modelId="{B807F06E-AF46-4531-BD89-984721CF62CD}" type="pres">
      <dgm:prSet presAssocID="{4818C4FC-F5AA-471D-B3CF-DB75EAC6992F}" presName="aSpace2" presStyleCnt="0"/>
      <dgm:spPr/>
    </dgm:pt>
    <dgm:pt modelId="{0D5A291E-5830-445F-96FB-5F4B628185C3}" type="pres">
      <dgm:prSet presAssocID="{2EEA9D13-1CB6-4299-A531-65232ACB8992}" presName="childNode" presStyleLbl="node1" presStyleIdx="24" presStyleCnt="30">
        <dgm:presLayoutVars>
          <dgm:bulletEnabled val="1"/>
        </dgm:presLayoutVars>
      </dgm:prSet>
      <dgm:spPr/>
    </dgm:pt>
    <dgm:pt modelId="{2CD0777A-4CB1-4D7D-8A1D-AE63379CBA3D}" type="pres">
      <dgm:prSet presAssocID="{D2164CFF-594C-4766-9161-64240F017BB9}" presName="aSpace" presStyleCnt="0"/>
      <dgm:spPr/>
    </dgm:pt>
    <dgm:pt modelId="{D54C02C9-CBCB-45D1-B8F6-4F50CAD04772}" type="pres">
      <dgm:prSet presAssocID="{8A68A0D2-0EA3-473B-9027-7E1D198F8C1B}" presName="compNode" presStyleCnt="0"/>
      <dgm:spPr/>
    </dgm:pt>
    <dgm:pt modelId="{61AC1F3F-02F9-4A3D-9337-9CB1892ACBDA}" type="pres">
      <dgm:prSet presAssocID="{8A68A0D2-0EA3-473B-9027-7E1D198F8C1B}" presName="aNode" presStyleLbl="bgShp" presStyleIdx="5" presStyleCnt="6"/>
      <dgm:spPr/>
    </dgm:pt>
    <dgm:pt modelId="{8B5EE862-DDFB-4F2D-B360-0707A00842F8}" type="pres">
      <dgm:prSet presAssocID="{8A68A0D2-0EA3-473B-9027-7E1D198F8C1B}" presName="textNode" presStyleLbl="bgShp" presStyleIdx="5" presStyleCnt="6"/>
      <dgm:spPr/>
    </dgm:pt>
    <dgm:pt modelId="{E9B8F130-AC84-4934-A4E1-109A0954A493}" type="pres">
      <dgm:prSet presAssocID="{8A68A0D2-0EA3-473B-9027-7E1D198F8C1B}" presName="compChildNode" presStyleCnt="0"/>
      <dgm:spPr/>
    </dgm:pt>
    <dgm:pt modelId="{0A7AA479-2BC1-4038-924A-7E4464074BFA}" type="pres">
      <dgm:prSet presAssocID="{8A68A0D2-0EA3-473B-9027-7E1D198F8C1B}" presName="theInnerList" presStyleCnt="0"/>
      <dgm:spPr/>
    </dgm:pt>
    <dgm:pt modelId="{5B53A6AF-68E9-4A0D-B529-235EA805DAA7}" type="pres">
      <dgm:prSet presAssocID="{C26A68CD-2EC9-4D4A-A0FD-7FEEAF2F76E1}" presName="childNode" presStyleLbl="node1" presStyleIdx="25" presStyleCnt="30">
        <dgm:presLayoutVars>
          <dgm:bulletEnabled val="1"/>
        </dgm:presLayoutVars>
      </dgm:prSet>
      <dgm:spPr/>
    </dgm:pt>
    <dgm:pt modelId="{BFB5E1B8-D351-4CBC-B747-91786DC6D841}" type="pres">
      <dgm:prSet presAssocID="{C26A68CD-2EC9-4D4A-A0FD-7FEEAF2F76E1}" presName="aSpace2" presStyleCnt="0"/>
      <dgm:spPr/>
    </dgm:pt>
    <dgm:pt modelId="{7C50B37E-9C19-4724-BA48-23F91764C5F0}" type="pres">
      <dgm:prSet presAssocID="{364FCDC8-6D7B-4D00-A97A-C0CF6A73D164}" presName="childNode" presStyleLbl="node1" presStyleIdx="26" presStyleCnt="30">
        <dgm:presLayoutVars>
          <dgm:bulletEnabled val="1"/>
        </dgm:presLayoutVars>
      </dgm:prSet>
      <dgm:spPr/>
    </dgm:pt>
    <dgm:pt modelId="{0A93CD08-CBAE-41E6-B5F4-390708DF54BA}" type="pres">
      <dgm:prSet presAssocID="{364FCDC8-6D7B-4D00-A97A-C0CF6A73D164}" presName="aSpace2" presStyleCnt="0"/>
      <dgm:spPr/>
    </dgm:pt>
    <dgm:pt modelId="{7C49633A-92C5-428D-AD0A-6144B80E1793}" type="pres">
      <dgm:prSet presAssocID="{A96F6F12-27F2-4CA7-A900-CABD911F4407}" presName="childNode" presStyleLbl="node1" presStyleIdx="27" presStyleCnt="30">
        <dgm:presLayoutVars>
          <dgm:bulletEnabled val="1"/>
        </dgm:presLayoutVars>
      </dgm:prSet>
      <dgm:spPr/>
    </dgm:pt>
    <dgm:pt modelId="{A6E453AF-E052-4732-91E2-C39F37FD692E}" type="pres">
      <dgm:prSet presAssocID="{A96F6F12-27F2-4CA7-A900-CABD911F4407}" presName="aSpace2" presStyleCnt="0"/>
      <dgm:spPr/>
    </dgm:pt>
    <dgm:pt modelId="{9CFD2098-7EBB-4DC1-8EEF-E7B32FEF5FF3}" type="pres">
      <dgm:prSet presAssocID="{BCFA5E35-D130-472E-ADA0-2F3D71A67771}" presName="childNode" presStyleLbl="node1" presStyleIdx="28" presStyleCnt="30">
        <dgm:presLayoutVars>
          <dgm:bulletEnabled val="1"/>
        </dgm:presLayoutVars>
      </dgm:prSet>
      <dgm:spPr/>
    </dgm:pt>
    <dgm:pt modelId="{E987A2BA-04B0-420C-A4E6-6CF307AC5E52}" type="pres">
      <dgm:prSet presAssocID="{BCFA5E35-D130-472E-ADA0-2F3D71A67771}" presName="aSpace2" presStyleCnt="0"/>
      <dgm:spPr/>
    </dgm:pt>
    <dgm:pt modelId="{D8928F58-A81B-4398-95B7-7A248B651142}" type="pres">
      <dgm:prSet presAssocID="{62907AB8-F69D-4874-B3C9-CB84F3EFB25B}" presName="childNode" presStyleLbl="node1" presStyleIdx="29" presStyleCnt="30">
        <dgm:presLayoutVars>
          <dgm:bulletEnabled val="1"/>
        </dgm:presLayoutVars>
      </dgm:prSet>
      <dgm:spPr/>
    </dgm:pt>
  </dgm:ptLst>
  <dgm:cxnLst>
    <dgm:cxn modelId="{E1457900-457E-4FA5-B8E2-30ED3E87BDBB}" srcId="{44F82A91-917D-4CD1-AF70-F5B454B595C3}" destId="{7A857B6F-E9B5-4797-8F23-C2508CBD3D0F}" srcOrd="3" destOrd="0" parTransId="{3B761210-1AF2-421F-8422-5763FB2E025C}" sibTransId="{A9B6FE6E-C74F-4A43-A58C-49F839921FC5}"/>
    <dgm:cxn modelId="{081EBC01-6E90-4B25-A842-4BB65F5B980C}" srcId="{0CECD5F5-E50D-4F6B-ACEF-B038BD747159}" destId="{34BF48CC-EE20-4840-B27A-6416459B1384}" srcOrd="0" destOrd="0" parTransId="{0C73B84C-FCB8-4D91-B2FC-EAD3ADE3DD85}" sibTransId="{DF70C665-65F3-45B6-AA6B-A5BA5FE6064C}"/>
    <dgm:cxn modelId="{A7FB8A05-599E-4DD8-ACCC-558BA99D133B}" srcId="{088CE731-A4EE-4C5A-8A37-178D1602CF68}" destId="{8E4DCB6C-8B98-4A27-9417-68504E668DB7}" srcOrd="3" destOrd="0" parTransId="{E4554552-670F-4988-ACAA-18A325D18918}" sibTransId="{9992939D-29DD-4557-BF2A-3A6E7169B43D}"/>
    <dgm:cxn modelId="{95D6AA07-3D79-4BE7-BE6F-92B5191791AE}" type="presOf" srcId="{4962E9E6-D205-4E78-9CF0-E051A0DF00DD}" destId="{0635557D-C394-4A1C-ACC2-DC98C4AB65B3}" srcOrd="0" destOrd="0" presId="urn:microsoft.com/office/officeart/2005/8/layout/lProcess2"/>
    <dgm:cxn modelId="{B30E600F-A0DD-4895-84C9-8A8170B845FE}" srcId="{088CE731-A4EE-4C5A-8A37-178D1602CF68}" destId="{2C79CEAF-97CC-4BF5-8478-754A1AA33131}" srcOrd="2" destOrd="0" parTransId="{DB653328-7429-493A-B6E0-9F8BBAF2BA8A}" sibTransId="{B8CFD209-F55D-4B9D-8911-15FF161BE17F}"/>
    <dgm:cxn modelId="{50CFFE10-EAA0-41B2-84BD-123EAFA2A875}" srcId="{0CECD5F5-E50D-4F6B-ACEF-B038BD747159}" destId="{2787FAA5-A82D-4D08-A531-5615B9C8BB66}" srcOrd="2" destOrd="0" parTransId="{AE0DE57D-3DAB-4BD2-B0F1-C14672C78B90}" sibTransId="{4167D926-2C32-4407-9573-61E61B27BBA6}"/>
    <dgm:cxn modelId="{1FD1A715-6675-4219-ACE1-EFA593C432B1}" srcId="{0CECD5F5-E50D-4F6B-ACEF-B038BD747159}" destId="{3B9B3E13-6885-48FD-8D24-8BCD50FF8849}" srcOrd="1" destOrd="0" parTransId="{CAED31E3-D118-41B4-BFF0-670C2FB0663D}" sibTransId="{660E2143-7132-4C3D-B91D-803EDF8C0B4B}"/>
    <dgm:cxn modelId="{B8330F17-417B-46EE-AAFF-68F2D5F3FADA}" srcId="{D2164CFF-594C-4766-9161-64240F017BB9}" destId="{2EEA9D13-1CB6-4299-A531-65232ACB8992}" srcOrd="4" destOrd="0" parTransId="{B2375C14-2538-44AF-9675-99CEB5A00C31}" sibTransId="{FFAB331C-FD21-4A6D-9C89-EC9200412ACA}"/>
    <dgm:cxn modelId="{75C96518-6CAF-4E22-9B73-E02C00BE81F6}" srcId="{44F82A91-917D-4CD1-AF70-F5B454B595C3}" destId="{61BD15B7-7F0E-4EE5-8025-A2E93DC53CC3}" srcOrd="0" destOrd="0" parTransId="{98EB4400-B655-409D-8C78-2B705BF3E27D}" sibTransId="{10860318-437E-4AEE-9591-764A78F8A043}"/>
    <dgm:cxn modelId="{1C522D1F-986F-44B4-9E55-F1781E8FF51C}" type="presOf" srcId="{62907AB8-F69D-4874-B3C9-CB84F3EFB25B}" destId="{D8928F58-A81B-4398-95B7-7A248B651142}" srcOrd="0" destOrd="0" presId="urn:microsoft.com/office/officeart/2005/8/layout/lProcess2"/>
    <dgm:cxn modelId="{5B00A61F-B39F-4BD4-8B91-FA31D22CE51A}" srcId="{0CECD5F5-E50D-4F6B-ACEF-B038BD747159}" destId="{3CD19E84-A8CE-4092-A2C9-C7B12B02FAB4}" srcOrd="3" destOrd="0" parTransId="{76FF2FF2-327D-4974-BEE3-AB365857C9C0}" sibTransId="{FA7DCE02-176D-469C-9F16-D0A8670F1CDC}"/>
    <dgm:cxn modelId="{6C2C0721-E90F-43AD-9F17-47E50E43E4A2}" type="presOf" srcId="{8A68A0D2-0EA3-473B-9027-7E1D198F8C1B}" destId="{8B5EE862-DDFB-4F2D-B360-0707A00842F8}" srcOrd="1" destOrd="0" presId="urn:microsoft.com/office/officeart/2005/8/layout/lProcess2"/>
    <dgm:cxn modelId="{E81BB221-0AE5-4F36-B922-92E7E3542844}" type="presOf" srcId="{61BD15B7-7F0E-4EE5-8025-A2E93DC53CC3}" destId="{FDAA52FE-3B12-4455-8C1A-0FA8B844EB39}" srcOrd="0" destOrd="0" presId="urn:microsoft.com/office/officeart/2005/8/layout/lProcess2"/>
    <dgm:cxn modelId="{4BA97024-E4D2-46D3-B2C9-A1B1FF88E604}" type="presOf" srcId="{7A857B6F-E9B5-4797-8F23-C2508CBD3D0F}" destId="{58A6724A-70A1-45C1-AD19-E235CB142E5F}" srcOrd="0" destOrd="0" presId="urn:microsoft.com/office/officeart/2005/8/layout/lProcess2"/>
    <dgm:cxn modelId="{4BA4BF2A-71D1-4369-B818-E693068E2A9C}" srcId="{44F82A91-917D-4CD1-AF70-F5B454B595C3}" destId="{E5CA0DDF-AC1D-4DB9-A463-6D8FD0AA938A}" srcOrd="2" destOrd="0" parTransId="{2A772BA4-E126-4E5B-A71F-3D2690AC8FCE}" sibTransId="{81B2B55F-201C-4E17-82BD-327E059B117D}"/>
    <dgm:cxn modelId="{70541A31-17AA-4E91-A52B-BE2661261B58}" type="presOf" srcId="{6B9583B1-F76C-433B-9336-CC24874BD2BD}" destId="{ED290C02-681B-43F1-957B-4F69F84B7B63}" srcOrd="0" destOrd="0" presId="urn:microsoft.com/office/officeart/2005/8/layout/lProcess2"/>
    <dgm:cxn modelId="{27860C33-2871-4F0D-A802-4DB7CA1CEFA8}" type="presOf" srcId="{BCFA5E35-D130-472E-ADA0-2F3D71A67771}" destId="{9CFD2098-7EBB-4DC1-8EEF-E7B32FEF5FF3}" srcOrd="0" destOrd="0" presId="urn:microsoft.com/office/officeart/2005/8/layout/lProcess2"/>
    <dgm:cxn modelId="{16C75F36-6371-47FF-A23A-FED4371D5FB8}" type="presOf" srcId="{3CD19E84-A8CE-4092-A2C9-C7B12B02FAB4}" destId="{73BD6152-0909-47BB-9FAC-14033E246474}" srcOrd="0" destOrd="0" presId="urn:microsoft.com/office/officeart/2005/8/layout/lProcess2"/>
    <dgm:cxn modelId="{9A41E136-8D9D-43FC-BA97-B2E82A631223}" srcId="{8A68A0D2-0EA3-473B-9027-7E1D198F8C1B}" destId="{62907AB8-F69D-4874-B3C9-CB84F3EFB25B}" srcOrd="4" destOrd="0" parTransId="{7E514E2F-C5D3-4CDA-9685-581577EB2E13}" sibTransId="{62130C92-27C3-46CF-8060-851FC51203A6}"/>
    <dgm:cxn modelId="{A203973B-E2C9-450E-A4AA-EF6BB2AB905B}" type="presOf" srcId="{17A6D834-E04F-42C9-B8C5-C7F53F6396D6}" destId="{2597CF57-0B79-4E11-96EE-89E43EEDD31B}" srcOrd="0" destOrd="0" presId="urn:microsoft.com/office/officeart/2005/8/layout/lProcess2"/>
    <dgm:cxn modelId="{8F510F3E-38BB-4B40-9FC3-80F2810D79DE}" srcId="{088CE731-A4EE-4C5A-8A37-178D1602CF68}" destId="{DDC67059-1B9B-4F13-B31A-94C832F9F788}" srcOrd="1" destOrd="0" parTransId="{2CE5BBEE-028C-4B82-B6E0-BE2119C707FE}" sibTransId="{81ABB2FD-7992-4A2B-BC41-35AC59F2B9F2}"/>
    <dgm:cxn modelId="{E10FA83F-A02D-48D8-BA0F-AF5E50C408E3}" type="presOf" srcId="{44F82A91-917D-4CD1-AF70-F5B454B595C3}" destId="{EE0F4131-1D72-4D4E-918A-913834F822BE}" srcOrd="0" destOrd="0" presId="urn:microsoft.com/office/officeart/2005/8/layout/lProcess2"/>
    <dgm:cxn modelId="{15ED3F5B-5E77-4CC7-87E9-4E1788B9D88D}" srcId="{088CE731-A4EE-4C5A-8A37-178D1602CF68}" destId="{77EAE8F4-3E1A-41A6-9E86-CC1DEC8D2634}" srcOrd="0" destOrd="0" parTransId="{5ECFC94B-4E00-4069-ADE8-04B297BF2877}" sibTransId="{D86E7B90-6603-432C-A5FF-C8F38F535C2D}"/>
    <dgm:cxn modelId="{712BB841-EBC6-4CC8-B168-3D4DF23FC3B7}" type="presOf" srcId="{34BF48CC-EE20-4840-B27A-6416459B1384}" destId="{EE123FAF-866D-4E45-AEA1-789FA36055F8}" srcOrd="0" destOrd="0" presId="urn:microsoft.com/office/officeart/2005/8/layout/lProcess2"/>
    <dgm:cxn modelId="{CD73E262-A33C-4BF2-8C90-C7A8E076CF02}" srcId="{8A68A0D2-0EA3-473B-9027-7E1D198F8C1B}" destId="{A96F6F12-27F2-4CA7-A900-CABD911F4407}" srcOrd="2" destOrd="0" parTransId="{E9BB3285-F8DC-4492-8A56-460D54A9CBF3}" sibTransId="{9DB74DF5-5CAC-4663-AE81-4162B941FA09}"/>
    <dgm:cxn modelId="{D0AD4143-C70D-43E4-A0B0-E7A754051960}" srcId="{A8BAD625-E4B4-4AB1-9F15-884363432419}" destId="{8A68A0D2-0EA3-473B-9027-7E1D198F8C1B}" srcOrd="5" destOrd="0" parTransId="{98D40360-A481-4173-93E2-2FF888BA38EC}" sibTransId="{3B81AACE-9C01-4338-B4D8-EB2C639E023A}"/>
    <dgm:cxn modelId="{087F6463-BD69-4B02-876D-70912C798408}" type="presOf" srcId="{A96F6F12-27F2-4CA7-A900-CABD911F4407}" destId="{7C49633A-92C5-428D-AD0A-6144B80E1793}" srcOrd="0" destOrd="0" presId="urn:microsoft.com/office/officeart/2005/8/layout/lProcess2"/>
    <dgm:cxn modelId="{A31EBE66-F168-4E1E-9BAC-14B140E34063}" type="presOf" srcId="{BB8112EB-946A-4B0E-B10F-BB447B094EFC}" destId="{56226CEE-AC8F-4AFB-8615-2AF3456F788F}" srcOrd="0" destOrd="0" presId="urn:microsoft.com/office/officeart/2005/8/layout/lProcess2"/>
    <dgm:cxn modelId="{0FDAD36A-AB2E-4C71-BEBB-9D63EED6B8E8}" srcId="{A8BAD625-E4B4-4AB1-9F15-884363432419}" destId="{44F82A91-917D-4CD1-AF70-F5B454B595C3}" srcOrd="2" destOrd="0" parTransId="{318C7006-70D7-4FB8-8B1B-E0E39D845B81}" sibTransId="{A67D2AF8-F902-4FF8-ABC7-18EB89BCBE3F}"/>
    <dgm:cxn modelId="{8B22346B-D5AE-4D04-A996-47588BCB8AAE}" srcId="{D2164CFF-594C-4766-9161-64240F017BB9}" destId="{BA9D3B5F-64B9-49D4-A5EB-3FDB96DF58DA}" srcOrd="2" destOrd="0" parTransId="{4C47E408-DAB5-4391-8710-82D5EBFAB63A}" sibTransId="{DAFA0B55-F97B-4FF2-B4D7-5766078F5614}"/>
    <dgm:cxn modelId="{2E57094C-139F-4DA7-ACB5-F9CDB5AFB2F9}" type="presOf" srcId="{05AC94F0-0FEC-4EEB-B8D3-27DC699E8ACB}" destId="{177B41A1-42DB-4ECF-832F-B94133D6C3EF}" srcOrd="0" destOrd="0" presId="urn:microsoft.com/office/officeart/2005/8/layout/lProcess2"/>
    <dgm:cxn modelId="{D5C4EC6E-F840-4F47-8CB7-6650C490C99B}" type="presOf" srcId="{1CDCCC93-2FBC-4585-B1DF-E083C07F94F7}" destId="{111729D3-9423-4E1D-B45E-EB26FB7C3447}" srcOrd="0" destOrd="0" presId="urn:microsoft.com/office/officeart/2005/8/layout/lProcess2"/>
    <dgm:cxn modelId="{5023A974-ACBB-4929-B69D-9DC0ACB5FA95}" type="presOf" srcId="{8A68A0D2-0EA3-473B-9027-7E1D198F8C1B}" destId="{61AC1F3F-02F9-4A3D-9337-9CB1892ACBDA}" srcOrd="0" destOrd="0" presId="urn:microsoft.com/office/officeart/2005/8/layout/lProcess2"/>
    <dgm:cxn modelId="{2D604177-5270-4561-A046-251EFC8EF9D6}" srcId="{088CE731-A4EE-4C5A-8A37-178D1602CF68}" destId="{08A77EAF-3261-44C7-9B71-A0C03C95700E}" srcOrd="4" destOrd="0" parTransId="{00DD1F38-A299-4448-8795-A4943779871B}" sibTransId="{5FA344CF-9CD9-48C5-9D35-E22DF827F5D5}"/>
    <dgm:cxn modelId="{1516E177-E555-4E75-B3C4-D8481E91D19F}" type="presOf" srcId="{8E4DCB6C-8B98-4A27-9417-68504E668DB7}" destId="{230D313B-AE41-4D5C-9F62-3EB92AF207FB}" srcOrd="0" destOrd="0" presId="urn:microsoft.com/office/officeart/2005/8/layout/lProcess2"/>
    <dgm:cxn modelId="{8989EA57-5A3E-4935-BB0F-02D11445A2A7}" type="presOf" srcId="{D2164CFF-594C-4766-9161-64240F017BB9}" destId="{71B15D98-27C4-4842-A09F-87740B5A5F7E}" srcOrd="0" destOrd="0" presId="urn:microsoft.com/office/officeart/2005/8/layout/lProcess2"/>
    <dgm:cxn modelId="{A7864878-4949-4AD7-9CE8-48105D3B8CF9}" type="presOf" srcId="{DDC67059-1B9B-4F13-B31A-94C832F9F788}" destId="{E41E6702-6896-4705-9CAC-0ACBDDD02E8C}" srcOrd="0" destOrd="0" presId="urn:microsoft.com/office/officeart/2005/8/layout/lProcess2"/>
    <dgm:cxn modelId="{FCF3107C-0D04-4BD3-A2F3-A542774F7618}" type="presOf" srcId="{3926EBE9-66EE-464A-9DD1-A6137923563E}" destId="{E9188CC6-A8B7-423D-84A3-E23F14879543}" srcOrd="0" destOrd="0" presId="urn:microsoft.com/office/officeart/2005/8/layout/lProcess2"/>
    <dgm:cxn modelId="{90784E7E-3E5F-42D4-BFAC-64FFCA2A9FF5}" srcId="{8A68A0D2-0EA3-473B-9027-7E1D198F8C1B}" destId="{BCFA5E35-D130-472E-ADA0-2F3D71A67771}" srcOrd="3" destOrd="0" parTransId="{3D606204-171A-4F11-9870-EA186E988C13}" sibTransId="{9070A683-7DD9-4F17-B69B-6D82D834CAC7}"/>
    <dgm:cxn modelId="{039C3C81-64B9-44A2-8827-DD091E643DB9}" type="presOf" srcId="{D2164CFF-594C-4766-9161-64240F017BB9}" destId="{CF4115DE-C846-4BE2-B541-9612A5C0D1E0}" srcOrd="1" destOrd="0" presId="urn:microsoft.com/office/officeart/2005/8/layout/lProcess2"/>
    <dgm:cxn modelId="{2498C983-EFF7-4B58-8EFB-518FFA3832D4}" srcId="{BB8112EB-946A-4B0E-B10F-BB447B094EFC}" destId="{05AC94F0-0FEC-4EEB-B8D3-27DC699E8ACB}" srcOrd="1" destOrd="0" parTransId="{4F98BEF5-A783-44C7-A75A-8A08D338E3D6}" sibTransId="{5C219EEB-8E44-45CE-A212-870885F544EF}"/>
    <dgm:cxn modelId="{1D790D86-5B56-4A25-9716-E32DBEC11716}" srcId="{BB8112EB-946A-4B0E-B10F-BB447B094EFC}" destId="{1CDCCC93-2FBC-4585-B1DF-E083C07F94F7}" srcOrd="2" destOrd="0" parTransId="{7B6B7F23-8E76-4A2A-88EB-C18890BF314D}" sibTransId="{78791CF8-7BEC-44C2-88C3-3C946FD74198}"/>
    <dgm:cxn modelId="{279A2F86-5809-43F6-BD31-F2E633E35B8E}" type="presOf" srcId="{A8BAD625-E4B4-4AB1-9F15-884363432419}" destId="{108DBB30-9AA4-44C5-9A90-36A0A2D3852D}" srcOrd="0" destOrd="0" presId="urn:microsoft.com/office/officeart/2005/8/layout/lProcess2"/>
    <dgm:cxn modelId="{84C01888-BFB8-4885-8501-D0A448B56FE9}" type="presOf" srcId="{77EAE8F4-3E1A-41A6-9E86-CC1DEC8D2634}" destId="{6392A9E2-13F5-4618-A600-2D02C6A65CE9}" srcOrd="0" destOrd="0" presId="urn:microsoft.com/office/officeart/2005/8/layout/lProcess2"/>
    <dgm:cxn modelId="{BC5ED88A-5268-4B18-88E5-8622D3A06D6F}" type="presOf" srcId="{088CE731-A4EE-4C5A-8A37-178D1602CF68}" destId="{B9A371EF-B7ED-4D37-9138-E66C0A564378}" srcOrd="0" destOrd="0" presId="urn:microsoft.com/office/officeart/2005/8/layout/lProcess2"/>
    <dgm:cxn modelId="{93C7E48A-BD08-4534-9FBF-56044FAE3CED}" srcId="{8A68A0D2-0EA3-473B-9027-7E1D198F8C1B}" destId="{364FCDC8-6D7B-4D00-A97A-C0CF6A73D164}" srcOrd="1" destOrd="0" parTransId="{D833DE92-5005-47B4-9639-34BBD0EFD2BC}" sibTransId="{C1B9D972-009F-4891-AC6F-07B51AD0AA4C}"/>
    <dgm:cxn modelId="{B200708E-5A4F-4E50-88CC-0DE313C0CCBA}" srcId="{D2164CFF-594C-4766-9161-64240F017BB9}" destId="{4158C158-EE1C-4FBF-A7B8-ED3F937780CD}" srcOrd="0" destOrd="0" parTransId="{5563EA87-B486-4910-BBB6-BA708BD0A1B9}" sibTransId="{449927C9-B4E5-46A2-9A21-194B58D5F151}"/>
    <dgm:cxn modelId="{7E289B97-8BE7-4B08-9FCB-2897460BDE21}" srcId="{A8BAD625-E4B4-4AB1-9F15-884363432419}" destId="{0CECD5F5-E50D-4F6B-ACEF-B038BD747159}" srcOrd="3" destOrd="0" parTransId="{46EB23CD-B164-450E-8556-F4744FD7C725}" sibTransId="{750D3A34-1570-4D7F-BBA7-A79A19667F32}"/>
    <dgm:cxn modelId="{B090FB9C-4866-434A-AF91-C65CBD031CB0}" type="presOf" srcId="{BB8112EB-946A-4B0E-B10F-BB447B094EFC}" destId="{174E8A8B-D600-48DA-AFF1-227C8D977B0F}" srcOrd="1" destOrd="0" presId="urn:microsoft.com/office/officeart/2005/8/layout/lProcess2"/>
    <dgm:cxn modelId="{05240C9F-650A-49C5-A958-62956B3130A6}" type="presOf" srcId="{F13E4671-96F9-4B70-8D12-3007FD339560}" destId="{7736E9E5-921A-4AD0-9AEE-E976E785C486}" srcOrd="0" destOrd="0" presId="urn:microsoft.com/office/officeart/2005/8/layout/lProcess2"/>
    <dgm:cxn modelId="{E6706FA0-5A23-4990-B005-C68B855ECD11}" type="presOf" srcId="{C26A68CD-2EC9-4D4A-A0FD-7FEEAF2F76E1}" destId="{5B53A6AF-68E9-4A0D-B529-235EA805DAA7}" srcOrd="0" destOrd="0" presId="urn:microsoft.com/office/officeart/2005/8/layout/lProcess2"/>
    <dgm:cxn modelId="{7C5926A1-2C21-493A-BD20-13149C6FF26E}" type="presOf" srcId="{0CECD5F5-E50D-4F6B-ACEF-B038BD747159}" destId="{6D03E1AC-B518-48B5-94BE-6B6826D6941C}" srcOrd="0" destOrd="0" presId="urn:microsoft.com/office/officeart/2005/8/layout/lProcess2"/>
    <dgm:cxn modelId="{6A8CB3A4-01BA-4D6F-929F-8B0240E7327F}" type="presOf" srcId="{4818C4FC-F5AA-471D-B3CF-DB75EAC6992F}" destId="{27E75B62-02F9-4F11-9D63-698F4D943FCC}" srcOrd="0" destOrd="0" presId="urn:microsoft.com/office/officeart/2005/8/layout/lProcess2"/>
    <dgm:cxn modelId="{85E7FFA6-D4F9-4B77-830E-72CCA7E23A00}" type="presOf" srcId="{18EB5093-0E9D-41F2-A1DA-B2792C09796C}" destId="{E5F3A554-5049-4874-A8CB-A12155BF1421}" srcOrd="0" destOrd="0" presId="urn:microsoft.com/office/officeart/2005/8/layout/lProcess2"/>
    <dgm:cxn modelId="{11A7BCAD-8C73-4426-B0DF-7C245331D638}" srcId="{8A68A0D2-0EA3-473B-9027-7E1D198F8C1B}" destId="{C26A68CD-2EC9-4D4A-A0FD-7FEEAF2F76E1}" srcOrd="0" destOrd="0" parTransId="{E4543487-67E6-4060-A1ED-41BE9F747726}" sibTransId="{B3455DB5-821D-474D-9013-E73E45357881}"/>
    <dgm:cxn modelId="{4E708DAF-66C5-4093-8126-76279180760E}" type="presOf" srcId="{0CECD5F5-E50D-4F6B-ACEF-B038BD747159}" destId="{6DA6454F-3ED1-4424-9A16-2C55F0A10BE4}" srcOrd="1" destOrd="0" presId="urn:microsoft.com/office/officeart/2005/8/layout/lProcess2"/>
    <dgm:cxn modelId="{26BD20B0-91BD-4EDA-A9F4-E4D904D62E81}" srcId="{A8BAD625-E4B4-4AB1-9F15-884363432419}" destId="{D2164CFF-594C-4766-9161-64240F017BB9}" srcOrd="4" destOrd="0" parTransId="{FC82AE02-63BE-4E9D-BAC7-7F63DEA7BA84}" sibTransId="{F6AA1DE9-5C13-46A8-9745-C4C5C8215830}"/>
    <dgm:cxn modelId="{6E2306B3-AB69-4874-824A-08F74DD93AA1}" type="presOf" srcId="{F0303C09-2B9E-42F2-9B47-33A87FA7C549}" destId="{C943A301-624A-49A1-B79B-3DCCC9A9E5D4}" srcOrd="0" destOrd="0" presId="urn:microsoft.com/office/officeart/2005/8/layout/lProcess2"/>
    <dgm:cxn modelId="{B6095CB3-31E0-42A4-B9B4-E8F9F2FE057A}" type="presOf" srcId="{4158C158-EE1C-4FBF-A7B8-ED3F937780CD}" destId="{1196227F-107D-4AC8-8B35-8FAFE887DD1B}" srcOrd="0" destOrd="0" presId="urn:microsoft.com/office/officeart/2005/8/layout/lProcess2"/>
    <dgm:cxn modelId="{D9F784B4-7ECB-4E17-AEE9-AB106F5A2EE5}" srcId="{BB8112EB-946A-4B0E-B10F-BB447B094EFC}" destId="{18EB5093-0E9D-41F2-A1DA-B2792C09796C}" srcOrd="3" destOrd="0" parTransId="{C6EDFD78-63E6-4502-8E6A-8540C541F897}" sibTransId="{E47C5158-9ECB-4F4A-8F63-1F27478DE06D}"/>
    <dgm:cxn modelId="{F8271AB7-F6B7-455F-BC65-6B34E26EC3C0}" srcId="{BB8112EB-946A-4B0E-B10F-BB447B094EFC}" destId="{4962E9E6-D205-4E78-9CF0-E051A0DF00DD}" srcOrd="4" destOrd="0" parTransId="{6CF595A9-7B0D-45D5-9316-006995FE1EC3}" sibTransId="{36306F01-D001-4160-8ADD-2CA633A36ECA}"/>
    <dgm:cxn modelId="{CB31CABC-B381-4931-8B7B-6ADC4AB819B0}" type="presOf" srcId="{E5CA0DDF-AC1D-4DB9-A463-6D8FD0AA938A}" destId="{F80DB61A-99BD-4083-BFC7-3BD95BBFA789}" srcOrd="0" destOrd="0" presId="urn:microsoft.com/office/officeart/2005/8/layout/lProcess2"/>
    <dgm:cxn modelId="{390BCDBC-2993-45AD-9648-663FB59303E1}" srcId="{44F82A91-917D-4CD1-AF70-F5B454B595C3}" destId="{17A6D834-E04F-42C9-B8C5-C7F53F6396D6}" srcOrd="1" destOrd="0" parTransId="{7666F1BB-22F7-409C-B652-5DEEECF5371C}" sibTransId="{018CE919-3358-4EEC-B121-E6B722798734}"/>
    <dgm:cxn modelId="{501347BF-4872-48C3-A505-4F5212F7E498}" srcId="{A8BAD625-E4B4-4AB1-9F15-884363432419}" destId="{088CE731-A4EE-4C5A-8A37-178D1602CF68}" srcOrd="1" destOrd="0" parTransId="{FD1C1780-864C-4EC9-A78F-3CC1DFF12DE8}" sibTransId="{DE41AC11-D23D-4145-9260-FE93BB3B1954}"/>
    <dgm:cxn modelId="{F04035C1-AF73-481D-97D1-F28DA8BEA31A}" type="presOf" srcId="{2EEA9D13-1CB6-4299-A531-65232ACB8992}" destId="{0D5A291E-5830-445F-96FB-5F4B628185C3}" srcOrd="0" destOrd="0" presId="urn:microsoft.com/office/officeart/2005/8/layout/lProcess2"/>
    <dgm:cxn modelId="{95BB21C8-25D6-4643-B04F-000B70B82B12}" type="presOf" srcId="{3B9B3E13-6885-48FD-8D24-8BCD50FF8849}" destId="{00157E16-6B40-4042-A561-B857C743AAA7}" srcOrd="0" destOrd="0" presId="urn:microsoft.com/office/officeart/2005/8/layout/lProcess2"/>
    <dgm:cxn modelId="{12E90BD2-BB08-4884-8C07-BBBD7440452F}" type="presOf" srcId="{088CE731-A4EE-4C5A-8A37-178D1602CF68}" destId="{3B2E1CCB-154E-433D-B380-D6D961CB75FE}" srcOrd="1" destOrd="0" presId="urn:microsoft.com/office/officeart/2005/8/layout/lProcess2"/>
    <dgm:cxn modelId="{E61DB1D2-9365-4DC4-ADE0-DAEAB40CB6F4}" srcId="{44F82A91-917D-4CD1-AF70-F5B454B595C3}" destId="{F0303C09-2B9E-42F2-9B47-33A87FA7C549}" srcOrd="4" destOrd="0" parTransId="{C359CE0C-8A50-41B4-9250-812202CB7C76}" sibTransId="{A143C126-22C9-4088-B63F-A688932805C1}"/>
    <dgm:cxn modelId="{21BE11D7-89A1-47C3-A072-4EBF2436492E}" srcId="{BB8112EB-946A-4B0E-B10F-BB447B094EFC}" destId="{F13E4671-96F9-4B70-8D12-3007FD339560}" srcOrd="0" destOrd="0" parTransId="{7AAE8C04-DFC2-4C61-9099-DCEB1F4D4579}" sibTransId="{F4AD50B9-7675-4F93-91D7-27792F8A590A}"/>
    <dgm:cxn modelId="{0B5E88D7-C0C8-4D60-A37A-B0EEC479F7D5}" type="presOf" srcId="{08A77EAF-3261-44C7-9B71-A0C03C95700E}" destId="{7089EF5E-CE9B-432F-AF50-6093B8AB7873}" srcOrd="0" destOrd="0" presId="urn:microsoft.com/office/officeart/2005/8/layout/lProcess2"/>
    <dgm:cxn modelId="{09CEA5DE-2D13-422D-BBA2-6D3CA0CCF47D}" srcId="{D2164CFF-594C-4766-9161-64240F017BB9}" destId="{3926EBE9-66EE-464A-9DD1-A6137923563E}" srcOrd="1" destOrd="0" parTransId="{5C6B6E02-093C-4FCA-B145-FFBC142EEC61}" sibTransId="{892CB029-1F95-4CC6-9980-864B9B25923A}"/>
    <dgm:cxn modelId="{38D51DDF-33EC-4B8F-A429-78D9669CB3EA}" type="presOf" srcId="{BA9D3B5F-64B9-49D4-A5EB-3FDB96DF58DA}" destId="{984FE62A-571F-4CF7-8BE9-4C9FBB9AC78F}" srcOrd="0" destOrd="0" presId="urn:microsoft.com/office/officeart/2005/8/layout/lProcess2"/>
    <dgm:cxn modelId="{67E96BE8-9885-49F5-B182-AAA0C424F027}" type="presOf" srcId="{2787FAA5-A82D-4D08-A531-5615B9C8BB66}" destId="{A7BA2DA2-F59A-4DA7-82B8-0109E762418A}" srcOrd="0" destOrd="0" presId="urn:microsoft.com/office/officeart/2005/8/layout/lProcess2"/>
    <dgm:cxn modelId="{C9A723ED-BB7C-48BB-8D51-8B0A3FC871C1}" type="presOf" srcId="{44F82A91-917D-4CD1-AF70-F5B454B595C3}" destId="{40FB5652-1E5E-4CDE-872F-17689B973852}" srcOrd="1" destOrd="0" presId="urn:microsoft.com/office/officeart/2005/8/layout/lProcess2"/>
    <dgm:cxn modelId="{252801EF-6A3E-47D5-B5E6-82498CB43761}" type="presOf" srcId="{364FCDC8-6D7B-4D00-A97A-C0CF6A73D164}" destId="{7C50B37E-9C19-4724-BA48-23F91764C5F0}" srcOrd="0" destOrd="0" presId="urn:microsoft.com/office/officeart/2005/8/layout/lProcess2"/>
    <dgm:cxn modelId="{0E106EF2-9F46-4D98-B2B0-2DA659629C99}" srcId="{A8BAD625-E4B4-4AB1-9F15-884363432419}" destId="{BB8112EB-946A-4B0E-B10F-BB447B094EFC}" srcOrd="0" destOrd="0" parTransId="{87F29B1A-FB7A-4775-906E-3A41B0AC4668}" sibTransId="{1462FE0E-8756-4FA8-B990-7F5DEAB2F3D5}"/>
    <dgm:cxn modelId="{D26253F3-46EA-4190-BC9F-3AB2F3DD7714}" type="presOf" srcId="{2C79CEAF-97CC-4BF5-8478-754A1AA33131}" destId="{2FB0715C-BDD4-404A-BF78-DB0A90A7E1A6}" srcOrd="0" destOrd="0" presId="urn:microsoft.com/office/officeart/2005/8/layout/lProcess2"/>
    <dgm:cxn modelId="{96C0CAFC-1343-4D6D-AC91-4A453372920E}" srcId="{0CECD5F5-E50D-4F6B-ACEF-B038BD747159}" destId="{6B9583B1-F76C-433B-9336-CC24874BD2BD}" srcOrd="4" destOrd="0" parTransId="{E05E908E-876C-4C1E-868D-361713BC3CD4}" sibTransId="{EB29703B-D0E7-47F7-8D6C-EB965000979F}"/>
    <dgm:cxn modelId="{57611DFF-962B-4E1A-8569-B9FC6390222F}" srcId="{D2164CFF-594C-4766-9161-64240F017BB9}" destId="{4818C4FC-F5AA-471D-B3CF-DB75EAC6992F}" srcOrd="3" destOrd="0" parTransId="{553566C4-029B-4332-A818-F9D934103499}" sibTransId="{6A81E25A-E3FB-4029-A0B4-FF91CC849C54}"/>
    <dgm:cxn modelId="{0E3F809F-7C10-4D2E-ACC3-174AF36D16AF}" type="presParOf" srcId="{108DBB30-9AA4-44C5-9A90-36A0A2D3852D}" destId="{B6B1B8A5-9D27-44D3-8271-565B947F7BB6}" srcOrd="0" destOrd="0" presId="urn:microsoft.com/office/officeart/2005/8/layout/lProcess2"/>
    <dgm:cxn modelId="{48B9744C-2374-4A0A-9E70-AF2CA0961CA3}" type="presParOf" srcId="{B6B1B8A5-9D27-44D3-8271-565B947F7BB6}" destId="{56226CEE-AC8F-4AFB-8615-2AF3456F788F}" srcOrd="0" destOrd="0" presId="urn:microsoft.com/office/officeart/2005/8/layout/lProcess2"/>
    <dgm:cxn modelId="{AD4C2BE3-12A7-4497-93F0-9DEAEC60620B}" type="presParOf" srcId="{B6B1B8A5-9D27-44D3-8271-565B947F7BB6}" destId="{174E8A8B-D600-48DA-AFF1-227C8D977B0F}" srcOrd="1" destOrd="0" presId="urn:microsoft.com/office/officeart/2005/8/layout/lProcess2"/>
    <dgm:cxn modelId="{297266CE-9A76-4F70-B273-2691B3251711}" type="presParOf" srcId="{B6B1B8A5-9D27-44D3-8271-565B947F7BB6}" destId="{11090E83-E093-4FE9-9334-FA1F54E2E0A1}" srcOrd="2" destOrd="0" presId="urn:microsoft.com/office/officeart/2005/8/layout/lProcess2"/>
    <dgm:cxn modelId="{1F3A3862-B22A-4BE9-8876-EE0C46433C1F}" type="presParOf" srcId="{11090E83-E093-4FE9-9334-FA1F54E2E0A1}" destId="{754CD503-847C-49AC-9B5F-27519DD37979}" srcOrd="0" destOrd="0" presId="urn:microsoft.com/office/officeart/2005/8/layout/lProcess2"/>
    <dgm:cxn modelId="{0FBDEC1E-F308-4332-8423-54E12289FE82}" type="presParOf" srcId="{754CD503-847C-49AC-9B5F-27519DD37979}" destId="{7736E9E5-921A-4AD0-9AEE-E976E785C486}" srcOrd="0" destOrd="0" presId="urn:microsoft.com/office/officeart/2005/8/layout/lProcess2"/>
    <dgm:cxn modelId="{DDE050B4-45A8-4A58-9DED-3B6E379D2123}" type="presParOf" srcId="{754CD503-847C-49AC-9B5F-27519DD37979}" destId="{CC837FF6-4C8D-4DAE-B24A-ED85CF415B54}" srcOrd="1" destOrd="0" presId="urn:microsoft.com/office/officeart/2005/8/layout/lProcess2"/>
    <dgm:cxn modelId="{74E95540-8559-4F2B-BBF2-52F3FFCFFD98}" type="presParOf" srcId="{754CD503-847C-49AC-9B5F-27519DD37979}" destId="{177B41A1-42DB-4ECF-832F-B94133D6C3EF}" srcOrd="2" destOrd="0" presId="urn:microsoft.com/office/officeart/2005/8/layout/lProcess2"/>
    <dgm:cxn modelId="{DD19DE98-0557-45F8-BAFD-155D8713C6B3}" type="presParOf" srcId="{754CD503-847C-49AC-9B5F-27519DD37979}" destId="{04E8648B-AE44-4A78-867F-E8F5F3A725B4}" srcOrd="3" destOrd="0" presId="urn:microsoft.com/office/officeart/2005/8/layout/lProcess2"/>
    <dgm:cxn modelId="{51AFA658-63CD-48E4-AC57-11D6700A5D5D}" type="presParOf" srcId="{754CD503-847C-49AC-9B5F-27519DD37979}" destId="{111729D3-9423-4E1D-B45E-EB26FB7C3447}" srcOrd="4" destOrd="0" presId="urn:microsoft.com/office/officeart/2005/8/layout/lProcess2"/>
    <dgm:cxn modelId="{D75C0731-849B-480D-A322-6C6020F837AC}" type="presParOf" srcId="{754CD503-847C-49AC-9B5F-27519DD37979}" destId="{512402C2-10E6-4D50-971F-7FD00142DA41}" srcOrd="5" destOrd="0" presId="urn:microsoft.com/office/officeart/2005/8/layout/lProcess2"/>
    <dgm:cxn modelId="{192C4B51-C040-45D8-8143-08A1B714AC33}" type="presParOf" srcId="{754CD503-847C-49AC-9B5F-27519DD37979}" destId="{E5F3A554-5049-4874-A8CB-A12155BF1421}" srcOrd="6" destOrd="0" presId="urn:microsoft.com/office/officeart/2005/8/layout/lProcess2"/>
    <dgm:cxn modelId="{250EFBF8-D342-428D-BC05-D9F0BA2C7086}" type="presParOf" srcId="{754CD503-847C-49AC-9B5F-27519DD37979}" destId="{0EAE47D7-0839-4F66-937D-C83257BF296A}" srcOrd="7" destOrd="0" presId="urn:microsoft.com/office/officeart/2005/8/layout/lProcess2"/>
    <dgm:cxn modelId="{1185E086-0A50-45B5-A9D0-EDA19B6C9157}" type="presParOf" srcId="{754CD503-847C-49AC-9B5F-27519DD37979}" destId="{0635557D-C394-4A1C-ACC2-DC98C4AB65B3}" srcOrd="8" destOrd="0" presId="urn:microsoft.com/office/officeart/2005/8/layout/lProcess2"/>
    <dgm:cxn modelId="{ECCAE49E-56DC-4E12-9D9B-5DC978CF00F5}" type="presParOf" srcId="{108DBB30-9AA4-44C5-9A90-36A0A2D3852D}" destId="{C4BB2086-4795-4F03-B604-24645A2FBF92}" srcOrd="1" destOrd="0" presId="urn:microsoft.com/office/officeart/2005/8/layout/lProcess2"/>
    <dgm:cxn modelId="{4B221523-540E-4657-8882-5312EBAFF431}" type="presParOf" srcId="{108DBB30-9AA4-44C5-9A90-36A0A2D3852D}" destId="{14DAAAAC-5EED-4998-8C1F-3035DD2F985B}" srcOrd="2" destOrd="0" presId="urn:microsoft.com/office/officeart/2005/8/layout/lProcess2"/>
    <dgm:cxn modelId="{E9A452A6-4E9B-4BEC-8112-150C31D36AC1}" type="presParOf" srcId="{14DAAAAC-5EED-4998-8C1F-3035DD2F985B}" destId="{B9A371EF-B7ED-4D37-9138-E66C0A564378}" srcOrd="0" destOrd="0" presId="urn:microsoft.com/office/officeart/2005/8/layout/lProcess2"/>
    <dgm:cxn modelId="{2482DB0D-904A-4959-9FBC-CC9939F2E555}" type="presParOf" srcId="{14DAAAAC-5EED-4998-8C1F-3035DD2F985B}" destId="{3B2E1CCB-154E-433D-B380-D6D961CB75FE}" srcOrd="1" destOrd="0" presId="urn:microsoft.com/office/officeart/2005/8/layout/lProcess2"/>
    <dgm:cxn modelId="{89AD21B4-E81F-45EA-BB9B-E9DA6E90047B}" type="presParOf" srcId="{14DAAAAC-5EED-4998-8C1F-3035DD2F985B}" destId="{8A54736F-2638-4563-8AA7-B1194CB0F5D6}" srcOrd="2" destOrd="0" presId="urn:microsoft.com/office/officeart/2005/8/layout/lProcess2"/>
    <dgm:cxn modelId="{2EB438B4-1F34-4346-B0D8-775C63B1B7C1}" type="presParOf" srcId="{8A54736F-2638-4563-8AA7-B1194CB0F5D6}" destId="{21EF7F55-7FC4-42D4-9E61-57362FE915D9}" srcOrd="0" destOrd="0" presId="urn:microsoft.com/office/officeart/2005/8/layout/lProcess2"/>
    <dgm:cxn modelId="{107CC8EF-843D-4B2B-9E59-AD3E4ABE09D9}" type="presParOf" srcId="{21EF7F55-7FC4-42D4-9E61-57362FE915D9}" destId="{6392A9E2-13F5-4618-A600-2D02C6A65CE9}" srcOrd="0" destOrd="0" presId="urn:microsoft.com/office/officeart/2005/8/layout/lProcess2"/>
    <dgm:cxn modelId="{6445FC85-1B22-45A7-B4B9-419A9460FDA3}" type="presParOf" srcId="{21EF7F55-7FC4-42D4-9E61-57362FE915D9}" destId="{83536A0D-5BF6-4CE2-B858-28179820BAA9}" srcOrd="1" destOrd="0" presId="urn:microsoft.com/office/officeart/2005/8/layout/lProcess2"/>
    <dgm:cxn modelId="{B27CF91C-9339-41E9-B9E4-E74106898C1B}" type="presParOf" srcId="{21EF7F55-7FC4-42D4-9E61-57362FE915D9}" destId="{E41E6702-6896-4705-9CAC-0ACBDDD02E8C}" srcOrd="2" destOrd="0" presId="urn:microsoft.com/office/officeart/2005/8/layout/lProcess2"/>
    <dgm:cxn modelId="{332812CC-D36A-418F-B7E6-D8FF2962ED92}" type="presParOf" srcId="{21EF7F55-7FC4-42D4-9E61-57362FE915D9}" destId="{0268B95A-CF53-4862-8248-AC5DCE0E66AF}" srcOrd="3" destOrd="0" presId="urn:microsoft.com/office/officeart/2005/8/layout/lProcess2"/>
    <dgm:cxn modelId="{1293C488-28DE-4121-95E2-BDD29551C653}" type="presParOf" srcId="{21EF7F55-7FC4-42D4-9E61-57362FE915D9}" destId="{2FB0715C-BDD4-404A-BF78-DB0A90A7E1A6}" srcOrd="4" destOrd="0" presId="urn:microsoft.com/office/officeart/2005/8/layout/lProcess2"/>
    <dgm:cxn modelId="{0EEEF024-9F32-4AF0-B332-5BEE86EA0D01}" type="presParOf" srcId="{21EF7F55-7FC4-42D4-9E61-57362FE915D9}" destId="{1295F837-A72D-4F06-A6F4-4ED2C9F9015D}" srcOrd="5" destOrd="0" presId="urn:microsoft.com/office/officeart/2005/8/layout/lProcess2"/>
    <dgm:cxn modelId="{031E2DD3-3ABD-47A6-BD70-50FD3E7D3D5F}" type="presParOf" srcId="{21EF7F55-7FC4-42D4-9E61-57362FE915D9}" destId="{230D313B-AE41-4D5C-9F62-3EB92AF207FB}" srcOrd="6" destOrd="0" presId="urn:microsoft.com/office/officeart/2005/8/layout/lProcess2"/>
    <dgm:cxn modelId="{3E174980-6D92-4CE4-A13E-A04A56A9CC69}" type="presParOf" srcId="{21EF7F55-7FC4-42D4-9E61-57362FE915D9}" destId="{EE1E2CE9-5F1D-4B31-A59E-C78355BDB1F2}" srcOrd="7" destOrd="0" presId="urn:microsoft.com/office/officeart/2005/8/layout/lProcess2"/>
    <dgm:cxn modelId="{80F1A676-E072-497C-AA51-F3FF3A7A8B20}" type="presParOf" srcId="{21EF7F55-7FC4-42D4-9E61-57362FE915D9}" destId="{7089EF5E-CE9B-432F-AF50-6093B8AB7873}" srcOrd="8" destOrd="0" presId="urn:microsoft.com/office/officeart/2005/8/layout/lProcess2"/>
    <dgm:cxn modelId="{464758F6-91DC-4AEF-845D-420F4140C57B}" type="presParOf" srcId="{108DBB30-9AA4-44C5-9A90-36A0A2D3852D}" destId="{459778EB-FB09-4382-810E-828CEFDA0149}" srcOrd="3" destOrd="0" presId="urn:microsoft.com/office/officeart/2005/8/layout/lProcess2"/>
    <dgm:cxn modelId="{0E06062C-69E1-4ACD-BC5E-F8349232F3ED}" type="presParOf" srcId="{108DBB30-9AA4-44C5-9A90-36A0A2D3852D}" destId="{68D3A73D-C844-4039-9833-D6107F32844D}" srcOrd="4" destOrd="0" presId="urn:microsoft.com/office/officeart/2005/8/layout/lProcess2"/>
    <dgm:cxn modelId="{8DA2CF8B-0F6C-4193-809F-A3B79FD8A7D9}" type="presParOf" srcId="{68D3A73D-C844-4039-9833-D6107F32844D}" destId="{EE0F4131-1D72-4D4E-918A-913834F822BE}" srcOrd="0" destOrd="0" presId="urn:microsoft.com/office/officeart/2005/8/layout/lProcess2"/>
    <dgm:cxn modelId="{8EF093E4-5710-4125-8AE4-EDEADE9BEEE4}" type="presParOf" srcId="{68D3A73D-C844-4039-9833-D6107F32844D}" destId="{40FB5652-1E5E-4CDE-872F-17689B973852}" srcOrd="1" destOrd="0" presId="urn:microsoft.com/office/officeart/2005/8/layout/lProcess2"/>
    <dgm:cxn modelId="{2A84D33D-FDC8-4181-A6DC-46C8D8762008}" type="presParOf" srcId="{68D3A73D-C844-4039-9833-D6107F32844D}" destId="{91FC2308-C150-4405-9E65-71804CE66B31}" srcOrd="2" destOrd="0" presId="urn:microsoft.com/office/officeart/2005/8/layout/lProcess2"/>
    <dgm:cxn modelId="{E2147D75-C9FB-4350-B289-B7F7AB591F9E}" type="presParOf" srcId="{91FC2308-C150-4405-9E65-71804CE66B31}" destId="{56743F1F-A1F1-459F-8E6D-F16380C234C3}" srcOrd="0" destOrd="0" presId="urn:microsoft.com/office/officeart/2005/8/layout/lProcess2"/>
    <dgm:cxn modelId="{B5EAD2DA-0BB1-42A8-B6D6-FDCC0306A5B5}" type="presParOf" srcId="{56743F1F-A1F1-459F-8E6D-F16380C234C3}" destId="{FDAA52FE-3B12-4455-8C1A-0FA8B844EB39}" srcOrd="0" destOrd="0" presId="urn:microsoft.com/office/officeart/2005/8/layout/lProcess2"/>
    <dgm:cxn modelId="{F36F4B6D-CF9E-461B-9FBC-8D69E4BD70C7}" type="presParOf" srcId="{56743F1F-A1F1-459F-8E6D-F16380C234C3}" destId="{32FEA3CE-208E-4CBD-8116-0E5B54E33571}" srcOrd="1" destOrd="0" presId="urn:microsoft.com/office/officeart/2005/8/layout/lProcess2"/>
    <dgm:cxn modelId="{45947913-940E-44C6-961C-E4348E66D4C1}" type="presParOf" srcId="{56743F1F-A1F1-459F-8E6D-F16380C234C3}" destId="{2597CF57-0B79-4E11-96EE-89E43EEDD31B}" srcOrd="2" destOrd="0" presId="urn:microsoft.com/office/officeart/2005/8/layout/lProcess2"/>
    <dgm:cxn modelId="{A8F35A77-6AE0-4232-81BC-3FEDD9564F43}" type="presParOf" srcId="{56743F1F-A1F1-459F-8E6D-F16380C234C3}" destId="{CDFBE5EB-9928-40B6-B9EA-52BD046D4902}" srcOrd="3" destOrd="0" presId="urn:microsoft.com/office/officeart/2005/8/layout/lProcess2"/>
    <dgm:cxn modelId="{4980BBEB-66FB-4E0E-B27C-9B3283907C79}" type="presParOf" srcId="{56743F1F-A1F1-459F-8E6D-F16380C234C3}" destId="{F80DB61A-99BD-4083-BFC7-3BD95BBFA789}" srcOrd="4" destOrd="0" presId="urn:microsoft.com/office/officeart/2005/8/layout/lProcess2"/>
    <dgm:cxn modelId="{43A08DD7-7647-4B3F-B6DB-FA0BD6BB91F4}" type="presParOf" srcId="{56743F1F-A1F1-459F-8E6D-F16380C234C3}" destId="{8F09F6F8-493F-41D3-A211-19105052E5FD}" srcOrd="5" destOrd="0" presId="urn:microsoft.com/office/officeart/2005/8/layout/lProcess2"/>
    <dgm:cxn modelId="{E5112B2C-8396-482A-9F5E-3305E97DFB61}" type="presParOf" srcId="{56743F1F-A1F1-459F-8E6D-F16380C234C3}" destId="{58A6724A-70A1-45C1-AD19-E235CB142E5F}" srcOrd="6" destOrd="0" presId="urn:microsoft.com/office/officeart/2005/8/layout/lProcess2"/>
    <dgm:cxn modelId="{94EEEB0E-512E-4BB4-B472-8E24185A2A68}" type="presParOf" srcId="{56743F1F-A1F1-459F-8E6D-F16380C234C3}" destId="{F832A9AC-0C1F-4EAD-9045-4713326DAF00}" srcOrd="7" destOrd="0" presId="urn:microsoft.com/office/officeart/2005/8/layout/lProcess2"/>
    <dgm:cxn modelId="{40700CB1-FE4F-4847-8BA1-9E58A71A55D9}" type="presParOf" srcId="{56743F1F-A1F1-459F-8E6D-F16380C234C3}" destId="{C943A301-624A-49A1-B79B-3DCCC9A9E5D4}" srcOrd="8" destOrd="0" presId="urn:microsoft.com/office/officeart/2005/8/layout/lProcess2"/>
    <dgm:cxn modelId="{6620202B-AB2D-413A-8EAE-D9D3FF77FA88}" type="presParOf" srcId="{108DBB30-9AA4-44C5-9A90-36A0A2D3852D}" destId="{B291D646-0C59-466A-8352-F1AFF7F7FE7C}" srcOrd="5" destOrd="0" presId="urn:microsoft.com/office/officeart/2005/8/layout/lProcess2"/>
    <dgm:cxn modelId="{625A1CE9-C267-48FA-8FA8-7B2E5068667B}" type="presParOf" srcId="{108DBB30-9AA4-44C5-9A90-36A0A2D3852D}" destId="{46C649F5-E9C0-44D8-B9E9-2D1B6CE97895}" srcOrd="6" destOrd="0" presId="urn:microsoft.com/office/officeart/2005/8/layout/lProcess2"/>
    <dgm:cxn modelId="{D4E3C65E-6EDE-4EF7-B2FB-1164E927C42E}" type="presParOf" srcId="{46C649F5-E9C0-44D8-B9E9-2D1B6CE97895}" destId="{6D03E1AC-B518-48B5-94BE-6B6826D6941C}" srcOrd="0" destOrd="0" presId="urn:microsoft.com/office/officeart/2005/8/layout/lProcess2"/>
    <dgm:cxn modelId="{011B15AA-72B9-47FC-A0A6-1EFB42221E92}" type="presParOf" srcId="{46C649F5-E9C0-44D8-B9E9-2D1B6CE97895}" destId="{6DA6454F-3ED1-4424-9A16-2C55F0A10BE4}" srcOrd="1" destOrd="0" presId="urn:microsoft.com/office/officeart/2005/8/layout/lProcess2"/>
    <dgm:cxn modelId="{8ED1EB93-E21B-4E31-B145-5BE743853595}" type="presParOf" srcId="{46C649F5-E9C0-44D8-B9E9-2D1B6CE97895}" destId="{B7B27F34-592E-4242-8F5E-7412AC6F8B8A}" srcOrd="2" destOrd="0" presId="urn:microsoft.com/office/officeart/2005/8/layout/lProcess2"/>
    <dgm:cxn modelId="{05641A42-65E5-49B1-9EAD-899FFFED21A0}" type="presParOf" srcId="{B7B27F34-592E-4242-8F5E-7412AC6F8B8A}" destId="{9603E4BB-D03E-4384-A88B-525C73F05EFE}" srcOrd="0" destOrd="0" presId="urn:microsoft.com/office/officeart/2005/8/layout/lProcess2"/>
    <dgm:cxn modelId="{65EEC35D-91B9-4A95-B431-303DA23B2D16}" type="presParOf" srcId="{9603E4BB-D03E-4384-A88B-525C73F05EFE}" destId="{EE123FAF-866D-4E45-AEA1-789FA36055F8}" srcOrd="0" destOrd="0" presId="urn:microsoft.com/office/officeart/2005/8/layout/lProcess2"/>
    <dgm:cxn modelId="{0B8C76DF-C100-4D4F-BCEA-FBAAC6E8EBA9}" type="presParOf" srcId="{9603E4BB-D03E-4384-A88B-525C73F05EFE}" destId="{63465722-5E8A-46A1-8EF6-211204D23C69}" srcOrd="1" destOrd="0" presId="urn:microsoft.com/office/officeart/2005/8/layout/lProcess2"/>
    <dgm:cxn modelId="{ACAEB781-66B7-4FFF-936B-7FE4018FDD50}" type="presParOf" srcId="{9603E4BB-D03E-4384-A88B-525C73F05EFE}" destId="{00157E16-6B40-4042-A561-B857C743AAA7}" srcOrd="2" destOrd="0" presId="urn:microsoft.com/office/officeart/2005/8/layout/lProcess2"/>
    <dgm:cxn modelId="{4FCD1310-6A55-4CFA-A555-9AA88409B6D8}" type="presParOf" srcId="{9603E4BB-D03E-4384-A88B-525C73F05EFE}" destId="{4DEA3D75-5A74-4A14-B956-F1C957215DC8}" srcOrd="3" destOrd="0" presId="urn:microsoft.com/office/officeart/2005/8/layout/lProcess2"/>
    <dgm:cxn modelId="{FBF1CFE4-DF74-416B-866B-2EA84DC8DED0}" type="presParOf" srcId="{9603E4BB-D03E-4384-A88B-525C73F05EFE}" destId="{A7BA2DA2-F59A-4DA7-82B8-0109E762418A}" srcOrd="4" destOrd="0" presId="urn:microsoft.com/office/officeart/2005/8/layout/lProcess2"/>
    <dgm:cxn modelId="{AF0DE31C-DD16-4B2F-8817-255ABC097C42}" type="presParOf" srcId="{9603E4BB-D03E-4384-A88B-525C73F05EFE}" destId="{B92FE626-7919-4E9D-8B7C-CDC4BA34E04C}" srcOrd="5" destOrd="0" presId="urn:microsoft.com/office/officeart/2005/8/layout/lProcess2"/>
    <dgm:cxn modelId="{F9B50657-C0A7-4B7C-A6CB-B58BF42A9789}" type="presParOf" srcId="{9603E4BB-D03E-4384-A88B-525C73F05EFE}" destId="{73BD6152-0909-47BB-9FAC-14033E246474}" srcOrd="6" destOrd="0" presId="urn:microsoft.com/office/officeart/2005/8/layout/lProcess2"/>
    <dgm:cxn modelId="{AE3F9932-73AC-44B4-9398-0995E9E5E650}" type="presParOf" srcId="{9603E4BB-D03E-4384-A88B-525C73F05EFE}" destId="{45714E74-8B8F-473D-967B-32722342634F}" srcOrd="7" destOrd="0" presId="urn:microsoft.com/office/officeart/2005/8/layout/lProcess2"/>
    <dgm:cxn modelId="{FFE6E99E-EED9-4B6A-9CC4-558C81B9FE07}" type="presParOf" srcId="{9603E4BB-D03E-4384-A88B-525C73F05EFE}" destId="{ED290C02-681B-43F1-957B-4F69F84B7B63}" srcOrd="8" destOrd="0" presId="urn:microsoft.com/office/officeart/2005/8/layout/lProcess2"/>
    <dgm:cxn modelId="{6749F1F8-2FEA-4BD2-8D25-4E4FB113E0D5}" type="presParOf" srcId="{108DBB30-9AA4-44C5-9A90-36A0A2D3852D}" destId="{83B7EDE0-7645-4B98-A36C-B0139C35775A}" srcOrd="7" destOrd="0" presId="urn:microsoft.com/office/officeart/2005/8/layout/lProcess2"/>
    <dgm:cxn modelId="{F4B53037-19E8-4575-858D-054ADF30EFA7}" type="presParOf" srcId="{108DBB30-9AA4-44C5-9A90-36A0A2D3852D}" destId="{773567F8-2C17-4727-B7D7-205B7D8923A7}" srcOrd="8" destOrd="0" presId="urn:microsoft.com/office/officeart/2005/8/layout/lProcess2"/>
    <dgm:cxn modelId="{AEE09826-34B4-45ED-BD95-FB02856DA79D}" type="presParOf" srcId="{773567F8-2C17-4727-B7D7-205B7D8923A7}" destId="{71B15D98-27C4-4842-A09F-87740B5A5F7E}" srcOrd="0" destOrd="0" presId="urn:microsoft.com/office/officeart/2005/8/layout/lProcess2"/>
    <dgm:cxn modelId="{B7BDCABE-B31A-414E-9574-ED43E0A6DD4F}" type="presParOf" srcId="{773567F8-2C17-4727-B7D7-205B7D8923A7}" destId="{CF4115DE-C846-4BE2-B541-9612A5C0D1E0}" srcOrd="1" destOrd="0" presId="urn:microsoft.com/office/officeart/2005/8/layout/lProcess2"/>
    <dgm:cxn modelId="{768042A1-3495-47C5-89A9-E96804672982}" type="presParOf" srcId="{773567F8-2C17-4727-B7D7-205B7D8923A7}" destId="{8C1C5455-5CC0-4B6E-845A-1915FEA2951F}" srcOrd="2" destOrd="0" presId="urn:microsoft.com/office/officeart/2005/8/layout/lProcess2"/>
    <dgm:cxn modelId="{603112D8-C7F1-4E27-B38D-1EBF6DEC842F}" type="presParOf" srcId="{8C1C5455-5CC0-4B6E-845A-1915FEA2951F}" destId="{41BA9E5B-4AC1-4E87-969B-CFCBE512C39D}" srcOrd="0" destOrd="0" presId="urn:microsoft.com/office/officeart/2005/8/layout/lProcess2"/>
    <dgm:cxn modelId="{B043E876-82C6-4877-B26D-8C7697A289D5}" type="presParOf" srcId="{41BA9E5B-4AC1-4E87-969B-CFCBE512C39D}" destId="{1196227F-107D-4AC8-8B35-8FAFE887DD1B}" srcOrd="0" destOrd="0" presId="urn:microsoft.com/office/officeart/2005/8/layout/lProcess2"/>
    <dgm:cxn modelId="{078EDB91-F9C3-439C-892D-156618B48AF4}" type="presParOf" srcId="{41BA9E5B-4AC1-4E87-969B-CFCBE512C39D}" destId="{318E1E66-2C65-4D1C-8751-35EE7E77E7B4}" srcOrd="1" destOrd="0" presId="urn:microsoft.com/office/officeart/2005/8/layout/lProcess2"/>
    <dgm:cxn modelId="{EAB535DF-B209-4D1A-BAC5-AA3E17493198}" type="presParOf" srcId="{41BA9E5B-4AC1-4E87-969B-CFCBE512C39D}" destId="{E9188CC6-A8B7-423D-84A3-E23F14879543}" srcOrd="2" destOrd="0" presId="urn:microsoft.com/office/officeart/2005/8/layout/lProcess2"/>
    <dgm:cxn modelId="{6ED0EBE5-C0B0-42F2-90CE-E4C76FAF43BE}" type="presParOf" srcId="{41BA9E5B-4AC1-4E87-969B-CFCBE512C39D}" destId="{90988DD8-A8D5-490D-A48D-CB8F9297E4FE}" srcOrd="3" destOrd="0" presId="urn:microsoft.com/office/officeart/2005/8/layout/lProcess2"/>
    <dgm:cxn modelId="{0D7DC63A-4ACF-47C3-BA91-BD0A19D57CF2}" type="presParOf" srcId="{41BA9E5B-4AC1-4E87-969B-CFCBE512C39D}" destId="{984FE62A-571F-4CF7-8BE9-4C9FBB9AC78F}" srcOrd="4" destOrd="0" presId="urn:microsoft.com/office/officeart/2005/8/layout/lProcess2"/>
    <dgm:cxn modelId="{3F4D7703-2698-4DCF-8BF8-2A3EDC1899AF}" type="presParOf" srcId="{41BA9E5B-4AC1-4E87-969B-CFCBE512C39D}" destId="{4E16B90A-3002-4AC4-A4FB-DF07D4A09F95}" srcOrd="5" destOrd="0" presId="urn:microsoft.com/office/officeart/2005/8/layout/lProcess2"/>
    <dgm:cxn modelId="{61644048-27FD-41EA-A132-1C179E9FB0EB}" type="presParOf" srcId="{41BA9E5B-4AC1-4E87-969B-CFCBE512C39D}" destId="{27E75B62-02F9-4F11-9D63-698F4D943FCC}" srcOrd="6" destOrd="0" presId="urn:microsoft.com/office/officeart/2005/8/layout/lProcess2"/>
    <dgm:cxn modelId="{8DA40593-4785-4868-9F57-A676023E33A5}" type="presParOf" srcId="{41BA9E5B-4AC1-4E87-969B-CFCBE512C39D}" destId="{B807F06E-AF46-4531-BD89-984721CF62CD}" srcOrd="7" destOrd="0" presId="urn:microsoft.com/office/officeart/2005/8/layout/lProcess2"/>
    <dgm:cxn modelId="{8F714170-C9FC-4A8C-8F34-90F6A88A8E5B}" type="presParOf" srcId="{41BA9E5B-4AC1-4E87-969B-CFCBE512C39D}" destId="{0D5A291E-5830-445F-96FB-5F4B628185C3}" srcOrd="8" destOrd="0" presId="urn:microsoft.com/office/officeart/2005/8/layout/lProcess2"/>
    <dgm:cxn modelId="{8C76A08E-CAA9-4EF4-8AF3-420AE0D5170B}" type="presParOf" srcId="{108DBB30-9AA4-44C5-9A90-36A0A2D3852D}" destId="{2CD0777A-4CB1-4D7D-8A1D-AE63379CBA3D}" srcOrd="9" destOrd="0" presId="urn:microsoft.com/office/officeart/2005/8/layout/lProcess2"/>
    <dgm:cxn modelId="{E02E9FA0-E558-4E5B-9F53-4E1E741D3583}" type="presParOf" srcId="{108DBB30-9AA4-44C5-9A90-36A0A2D3852D}" destId="{D54C02C9-CBCB-45D1-B8F6-4F50CAD04772}" srcOrd="10" destOrd="0" presId="urn:microsoft.com/office/officeart/2005/8/layout/lProcess2"/>
    <dgm:cxn modelId="{9E0E0815-1884-437B-BCE3-E0150B2C98C9}" type="presParOf" srcId="{D54C02C9-CBCB-45D1-B8F6-4F50CAD04772}" destId="{61AC1F3F-02F9-4A3D-9337-9CB1892ACBDA}" srcOrd="0" destOrd="0" presId="urn:microsoft.com/office/officeart/2005/8/layout/lProcess2"/>
    <dgm:cxn modelId="{593EE5EC-95F3-4E96-8F67-237C636EBE8C}" type="presParOf" srcId="{D54C02C9-CBCB-45D1-B8F6-4F50CAD04772}" destId="{8B5EE862-DDFB-4F2D-B360-0707A00842F8}" srcOrd="1" destOrd="0" presId="urn:microsoft.com/office/officeart/2005/8/layout/lProcess2"/>
    <dgm:cxn modelId="{30FF35EC-A55E-462D-B8EB-8CC173424D2F}" type="presParOf" srcId="{D54C02C9-CBCB-45D1-B8F6-4F50CAD04772}" destId="{E9B8F130-AC84-4934-A4E1-109A0954A493}" srcOrd="2" destOrd="0" presId="urn:microsoft.com/office/officeart/2005/8/layout/lProcess2"/>
    <dgm:cxn modelId="{0C2EAC03-EEDF-49F2-9773-69F9B52AEC17}" type="presParOf" srcId="{E9B8F130-AC84-4934-A4E1-109A0954A493}" destId="{0A7AA479-2BC1-4038-924A-7E4464074BFA}" srcOrd="0" destOrd="0" presId="urn:microsoft.com/office/officeart/2005/8/layout/lProcess2"/>
    <dgm:cxn modelId="{E2D0284A-CD4D-4A5E-8587-82BBB6670562}" type="presParOf" srcId="{0A7AA479-2BC1-4038-924A-7E4464074BFA}" destId="{5B53A6AF-68E9-4A0D-B529-235EA805DAA7}" srcOrd="0" destOrd="0" presId="urn:microsoft.com/office/officeart/2005/8/layout/lProcess2"/>
    <dgm:cxn modelId="{6957CEB6-2C16-4542-A7E2-53F79DDFD390}" type="presParOf" srcId="{0A7AA479-2BC1-4038-924A-7E4464074BFA}" destId="{BFB5E1B8-D351-4CBC-B747-91786DC6D841}" srcOrd="1" destOrd="0" presId="urn:microsoft.com/office/officeart/2005/8/layout/lProcess2"/>
    <dgm:cxn modelId="{4A551D31-18C2-4E28-A1B2-C3B88D39F725}" type="presParOf" srcId="{0A7AA479-2BC1-4038-924A-7E4464074BFA}" destId="{7C50B37E-9C19-4724-BA48-23F91764C5F0}" srcOrd="2" destOrd="0" presId="urn:microsoft.com/office/officeart/2005/8/layout/lProcess2"/>
    <dgm:cxn modelId="{3B647D38-A86B-4919-A032-78B829FC935E}" type="presParOf" srcId="{0A7AA479-2BC1-4038-924A-7E4464074BFA}" destId="{0A93CD08-CBAE-41E6-B5F4-390708DF54BA}" srcOrd="3" destOrd="0" presId="urn:microsoft.com/office/officeart/2005/8/layout/lProcess2"/>
    <dgm:cxn modelId="{41FF1099-8144-4D9E-A06F-EEF81DD5EEBE}" type="presParOf" srcId="{0A7AA479-2BC1-4038-924A-7E4464074BFA}" destId="{7C49633A-92C5-428D-AD0A-6144B80E1793}" srcOrd="4" destOrd="0" presId="urn:microsoft.com/office/officeart/2005/8/layout/lProcess2"/>
    <dgm:cxn modelId="{42D1AD03-6248-4734-806C-EFA28E215758}" type="presParOf" srcId="{0A7AA479-2BC1-4038-924A-7E4464074BFA}" destId="{A6E453AF-E052-4732-91E2-C39F37FD692E}" srcOrd="5" destOrd="0" presId="urn:microsoft.com/office/officeart/2005/8/layout/lProcess2"/>
    <dgm:cxn modelId="{BC1C4292-03EE-4608-9075-3A826390A610}" type="presParOf" srcId="{0A7AA479-2BC1-4038-924A-7E4464074BFA}" destId="{9CFD2098-7EBB-4DC1-8EEF-E7B32FEF5FF3}" srcOrd="6" destOrd="0" presId="urn:microsoft.com/office/officeart/2005/8/layout/lProcess2"/>
    <dgm:cxn modelId="{5C280D4D-323F-45F7-B268-318DFC33544B}" type="presParOf" srcId="{0A7AA479-2BC1-4038-924A-7E4464074BFA}" destId="{E987A2BA-04B0-420C-A4E6-6CF307AC5E52}" srcOrd="7" destOrd="0" presId="urn:microsoft.com/office/officeart/2005/8/layout/lProcess2"/>
    <dgm:cxn modelId="{CCA02C2F-282A-497E-9EFE-62AD98800594}" type="presParOf" srcId="{0A7AA479-2BC1-4038-924A-7E4464074BFA}" destId="{D8928F58-A81B-4398-95B7-7A248B65114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C4AF5A-AC44-4158-9B1E-7C9A1202FF8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B4C2D0CE-D790-44EA-9938-9ACC9097C5F1}">
      <dgm:prSet phldrT="[Tekst]"/>
      <dgm:spPr/>
      <dgm:t>
        <a:bodyPr/>
        <a:lstStyle/>
        <a:p>
          <a:r>
            <a:rPr lang="nl-BE"/>
            <a:t>Saul</a:t>
          </a:r>
          <a:endParaRPr lang="nl-BE" dirty="0"/>
        </a:p>
      </dgm:t>
    </dgm:pt>
    <dgm:pt modelId="{0A276B39-DC43-47A4-A6D9-5834D8F7AB9B}" type="parTrans" cxnId="{B056060D-8B4C-47CB-A8A2-FC570E245728}">
      <dgm:prSet/>
      <dgm:spPr/>
      <dgm:t>
        <a:bodyPr/>
        <a:lstStyle/>
        <a:p>
          <a:endParaRPr lang="nl-BE"/>
        </a:p>
      </dgm:t>
    </dgm:pt>
    <dgm:pt modelId="{EE0EA2CB-DB73-4D17-BFE6-6C3398E26CE2}" type="sibTrans" cxnId="{B056060D-8B4C-47CB-A8A2-FC570E245728}">
      <dgm:prSet/>
      <dgm:spPr/>
      <dgm:t>
        <a:bodyPr/>
        <a:lstStyle/>
        <a:p>
          <a:endParaRPr lang="nl-BE"/>
        </a:p>
      </dgm:t>
    </dgm:pt>
    <dgm:pt modelId="{64C9804F-A2B3-4CB8-BA4F-67518776549E}">
      <dgm:prSet/>
      <dgm:spPr/>
      <dgm:t>
        <a:bodyPr/>
        <a:lstStyle/>
        <a:p>
          <a:r>
            <a:rPr lang="nl-BE" dirty="0"/>
            <a:t>Koning naar de mens: grote man (1Sm10:23-24)</a:t>
          </a:r>
        </a:p>
      </dgm:t>
    </dgm:pt>
    <dgm:pt modelId="{487D28F7-7FCD-42EF-BD27-63FA46D27C53}" type="parTrans" cxnId="{0F8D7039-3541-4538-8CC8-3706D68CCDC8}">
      <dgm:prSet/>
      <dgm:spPr/>
      <dgm:t>
        <a:bodyPr/>
        <a:lstStyle/>
        <a:p>
          <a:endParaRPr lang="nl-BE"/>
        </a:p>
      </dgm:t>
    </dgm:pt>
    <dgm:pt modelId="{9BF0153B-EB86-4327-BCB9-C59B8C1E4F65}" type="sibTrans" cxnId="{0F8D7039-3541-4538-8CC8-3706D68CCDC8}">
      <dgm:prSet/>
      <dgm:spPr/>
      <dgm:t>
        <a:bodyPr/>
        <a:lstStyle/>
        <a:p>
          <a:endParaRPr lang="nl-BE"/>
        </a:p>
      </dgm:t>
    </dgm:pt>
    <dgm:pt modelId="{0B06D252-166A-407C-B296-6017707410CF}">
      <dgm:prSet/>
      <dgm:spPr/>
      <dgm:t>
        <a:bodyPr/>
        <a:lstStyle/>
        <a:p>
          <a:r>
            <a:rPr lang="nl-BE" dirty="0"/>
            <a:t>Meteen koning, maar tijdelijk koningschap (1Sm15:23)</a:t>
          </a:r>
        </a:p>
      </dgm:t>
    </dgm:pt>
    <dgm:pt modelId="{465A8E89-65AF-4A4B-9D87-C07B89BC26D3}" type="parTrans" cxnId="{2B97D325-AD12-4766-8D10-FA449BD6808B}">
      <dgm:prSet/>
      <dgm:spPr/>
      <dgm:t>
        <a:bodyPr/>
        <a:lstStyle/>
        <a:p>
          <a:endParaRPr lang="nl-BE"/>
        </a:p>
      </dgm:t>
    </dgm:pt>
    <dgm:pt modelId="{BD653962-38DE-48CB-ABDE-0995FB20E639}" type="sibTrans" cxnId="{2B97D325-AD12-4766-8D10-FA449BD6808B}">
      <dgm:prSet/>
      <dgm:spPr/>
      <dgm:t>
        <a:bodyPr/>
        <a:lstStyle/>
        <a:p>
          <a:endParaRPr lang="nl-BE"/>
        </a:p>
      </dgm:t>
    </dgm:pt>
    <dgm:pt modelId="{18ADA515-28F8-45CC-9814-2E67796D2C8E}">
      <dgm:prSet/>
      <dgm:spPr/>
      <dgm:t>
        <a:bodyPr/>
        <a:lstStyle/>
        <a:p>
          <a:r>
            <a:rPr lang="nl-BE" dirty="0"/>
            <a:t>Wreed, onvergevingsgezind (1Sm14:44; 18:9; 20:30-34; 22:11-19)</a:t>
          </a:r>
        </a:p>
      </dgm:t>
    </dgm:pt>
    <dgm:pt modelId="{9B2728CD-C851-4537-AF8D-1E7108271B49}" type="parTrans" cxnId="{B6641CF2-BEA9-4D39-9D73-E21080CF99F8}">
      <dgm:prSet/>
      <dgm:spPr/>
      <dgm:t>
        <a:bodyPr/>
        <a:lstStyle/>
        <a:p>
          <a:endParaRPr lang="nl-BE"/>
        </a:p>
      </dgm:t>
    </dgm:pt>
    <dgm:pt modelId="{50AB16B3-2C0E-4355-8C3C-FFAEFAE059BF}" type="sibTrans" cxnId="{B6641CF2-BEA9-4D39-9D73-E21080CF99F8}">
      <dgm:prSet/>
      <dgm:spPr/>
      <dgm:t>
        <a:bodyPr/>
        <a:lstStyle/>
        <a:p>
          <a:endParaRPr lang="nl-BE"/>
        </a:p>
      </dgm:t>
    </dgm:pt>
    <dgm:pt modelId="{848C2373-9F46-49E3-A240-5DA57AE48859}">
      <dgm:prSet/>
      <dgm:spPr/>
      <dgm:t>
        <a:bodyPr/>
        <a:lstStyle/>
        <a:p>
          <a:r>
            <a:rPr lang="nl-BE" dirty="0"/>
            <a:t>Verbergt zijn zonde en keert zich van God af (1Sm15:10-31; 16:14)</a:t>
          </a:r>
        </a:p>
      </dgm:t>
    </dgm:pt>
    <dgm:pt modelId="{68AB6B3F-F212-4C80-A396-6883FD8078AF}" type="parTrans" cxnId="{D29117FA-2AAB-49AB-8B0A-5195F5AEBCE1}">
      <dgm:prSet/>
      <dgm:spPr/>
      <dgm:t>
        <a:bodyPr/>
        <a:lstStyle/>
        <a:p>
          <a:endParaRPr lang="nl-BE"/>
        </a:p>
      </dgm:t>
    </dgm:pt>
    <dgm:pt modelId="{66D03D2E-27E2-4831-891E-6BA66AC50749}" type="sibTrans" cxnId="{D29117FA-2AAB-49AB-8B0A-5195F5AEBCE1}">
      <dgm:prSet/>
      <dgm:spPr/>
      <dgm:t>
        <a:bodyPr/>
        <a:lstStyle/>
        <a:p>
          <a:endParaRPr lang="nl-BE"/>
        </a:p>
      </dgm:t>
    </dgm:pt>
    <dgm:pt modelId="{D3A79FB1-7B12-4641-A984-A84CC8ADAF19}">
      <dgm:prSet/>
      <dgm:spPr/>
      <dgm:t>
        <a:bodyPr/>
        <a:lstStyle/>
        <a:p>
          <a:r>
            <a:rPr lang="nl-BE" dirty="0"/>
            <a:t>David</a:t>
          </a:r>
        </a:p>
      </dgm:t>
    </dgm:pt>
    <dgm:pt modelId="{0DD0DB34-8286-4556-8565-8A95D8DBBDFD}" type="parTrans" cxnId="{CD5C53A8-8703-4D94-99EA-E7B6064EDD8E}">
      <dgm:prSet/>
      <dgm:spPr/>
      <dgm:t>
        <a:bodyPr/>
        <a:lstStyle/>
        <a:p>
          <a:endParaRPr lang="nl-BE"/>
        </a:p>
      </dgm:t>
    </dgm:pt>
    <dgm:pt modelId="{B936A675-E51D-4CDC-8D6D-521CFFA57714}" type="sibTrans" cxnId="{CD5C53A8-8703-4D94-99EA-E7B6064EDD8E}">
      <dgm:prSet/>
      <dgm:spPr/>
      <dgm:t>
        <a:bodyPr/>
        <a:lstStyle/>
        <a:p>
          <a:endParaRPr lang="nl-BE"/>
        </a:p>
      </dgm:t>
    </dgm:pt>
    <dgm:pt modelId="{F3062DCB-1A42-46A4-A3D3-844274263CD5}">
      <dgm:prSet/>
      <dgm:spPr/>
      <dgm:t>
        <a:bodyPr/>
        <a:lstStyle/>
        <a:p>
          <a:r>
            <a:rPr lang="nl-BE" dirty="0"/>
            <a:t>Koning naar Gods hart, geen grote lengte (2Sm7:8-16)</a:t>
          </a:r>
        </a:p>
      </dgm:t>
    </dgm:pt>
    <dgm:pt modelId="{7E620D32-6110-4200-8CE9-494A8A16638D}" type="parTrans" cxnId="{44C4951C-3CD2-43F5-8452-49336AE6718D}">
      <dgm:prSet/>
      <dgm:spPr/>
      <dgm:t>
        <a:bodyPr/>
        <a:lstStyle/>
        <a:p>
          <a:endParaRPr lang="nl-BE"/>
        </a:p>
      </dgm:t>
    </dgm:pt>
    <dgm:pt modelId="{2813BCC9-F15A-4AC4-B6BF-912854D7F0CF}" type="sibTrans" cxnId="{44C4951C-3CD2-43F5-8452-49336AE6718D}">
      <dgm:prSet/>
      <dgm:spPr/>
      <dgm:t>
        <a:bodyPr/>
        <a:lstStyle/>
        <a:p>
          <a:endParaRPr lang="nl-BE"/>
        </a:p>
      </dgm:t>
    </dgm:pt>
    <dgm:pt modelId="{3BEA9A7E-48B9-468F-8FB4-D47B05B53EB6}">
      <dgm:prSet/>
      <dgm:spPr/>
      <dgm:t>
        <a:bodyPr/>
        <a:lstStyle/>
        <a:p>
          <a:r>
            <a:rPr lang="nl-BE" dirty="0"/>
            <a:t>Niet meteen koning, maar eeuwig koningschap (2Sm7:29)</a:t>
          </a:r>
        </a:p>
      </dgm:t>
    </dgm:pt>
    <dgm:pt modelId="{0B4700B1-3A01-4816-9973-6B207F4EF014}" type="parTrans" cxnId="{EE0E6D9B-9D8B-46F4-B04B-BB24E793F633}">
      <dgm:prSet/>
      <dgm:spPr/>
      <dgm:t>
        <a:bodyPr/>
        <a:lstStyle/>
        <a:p>
          <a:endParaRPr lang="nl-BE"/>
        </a:p>
      </dgm:t>
    </dgm:pt>
    <dgm:pt modelId="{B250A7F4-AB41-40D7-A924-FF612290882A}" type="sibTrans" cxnId="{EE0E6D9B-9D8B-46F4-B04B-BB24E793F633}">
      <dgm:prSet/>
      <dgm:spPr/>
      <dgm:t>
        <a:bodyPr/>
        <a:lstStyle/>
        <a:p>
          <a:endParaRPr lang="nl-BE"/>
        </a:p>
      </dgm:t>
    </dgm:pt>
    <dgm:pt modelId="{5FCC328F-F4CE-46F4-8D7B-EA25423E83F9}">
      <dgm:prSet/>
      <dgm:spPr/>
      <dgm:t>
        <a:bodyPr/>
        <a:lstStyle/>
        <a:p>
          <a:r>
            <a:rPr lang="nl-BE" dirty="0"/>
            <a:t>Vriendelijk, welwillend en vergevingsgezind (1Sm26; 2Sm9:1)</a:t>
          </a:r>
        </a:p>
      </dgm:t>
    </dgm:pt>
    <dgm:pt modelId="{0489621E-18CC-42AB-903F-8FFF3999B9B4}" type="parTrans" cxnId="{25323EAE-291C-403B-8F96-CB6C45456ADF}">
      <dgm:prSet/>
      <dgm:spPr/>
      <dgm:t>
        <a:bodyPr/>
        <a:lstStyle/>
        <a:p>
          <a:endParaRPr lang="nl-BE"/>
        </a:p>
      </dgm:t>
    </dgm:pt>
    <dgm:pt modelId="{D94D83FC-231A-4665-8D30-29E5481E057A}" type="sibTrans" cxnId="{25323EAE-291C-403B-8F96-CB6C45456ADF}">
      <dgm:prSet/>
      <dgm:spPr/>
      <dgm:t>
        <a:bodyPr/>
        <a:lstStyle/>
        <a:p>
          <a:endParaRPr lang="nl-BE"/>
        </a:p>
      </dgm:t>
    </dgm:pt>
    <dgm:pt modelId="{3F84FB14-E05F-42AF-916D-C1BEF078224D}">
      <dgm:prSet/>
      <dgm:spPr/>
      <dgm:t>
        <a:bodyPr/>
        <a:lstStyle/>
        <a:p>
          <a:r>
            <a:rPr lang="nl-BE" dirty="0"/>
            <a:t>Erkent zonde keert zich tot God (2Sm12:13; 24:10)</a:t>
          </a:r>
        </a:p>
      </dgm:t>
    </dgm:pt>
    <dgm:pt modelId="{ED6A7FF0-1A23-445B-A926-C0FA860AFFA5}" type="parTrans" cxnId="{ABE8AFDE-A39A-4C26-B519-D1900C0177A9}">
      <dgm:prSet/>
      <dgm:spPr/>
      <dgm:t>
        <a:bodyPr/>
        <a:lstStyle/>
        <a:p>
          <a:endParaRPr lang="nl-BE"/>
        </a:p>
      </dgm:t>
    </dgm:pt>
    <dgm:pt modelId="{F3783F9F-69C2-4CAA-A90B-04FC57BEE959}" type="sibTrans" cxnId="{ABE8AFDE-A39A-4C26-B519-D1900C0177A9}">
      <dgm:prSet/>
      <dgm:spPr/>
      <dgm:t>
        <a:bodyPr/>
        <a:lstStyle/>
        <a:p>
          <a:endParaRPr lang="nl-BE"/>
        </a:p>
      </dgm:t>
    </dgm:pt>
    <dgm:pt modelId="{4D5D16E8-8495-4CE6-B621-9D29EE6D849D}" type="pres">
      <dgm:prSet presAssocID="{3CC4AF5A-AC44-4158-9B1E-7C9A1202FF8E}" presName="Name0" presStyleCnt="0">
        <dgm:presLayoutVars>
          <dgm:dir/>
          <dgm:animLvl val="lvl"/>
          <dgm:resizeHandles val="exact"/>
        </dgm:presLayoutVars>
      </dgm:prSet>
      <dgm:spPr/>
    </dgm:pt>
    <dgm:pt modelId="{3AD2B113-164A-4CFE-A3B6-9B4565A415AC}" type="pres">
      <dgm:prSet presAssocID="{B4C2D0CE-D790-44EA-9938-9ACC9097C5F1}" presName="composite" presStyleCnt="0"/>
      <dgm:spPr/>
    </dgm:pt>
    <dgm:pt modelId="{BC18F731-865A-4560-89FF-A86E8EBE7D4A}" type="pres">
      <dgm:prSet presAssocID="{B4C2D0CE-D790-44EA-9938-9ACC9097C5F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B235B0A-8463-4E65-8EDF-E5744C686CED}" type="pres">
      <dgm:prSet presAssocID="{B4C2D0CE-D790-44EA-9938-9ACC9097C5F1}" presName="desTx" presStyleLbl="alignAccFollowNode1" presStyleIdx="0" presStyleCnt="2">
        <dgm:presLayoutVars>
          <dgm:bulletEnabled val="1"/>
        </dgm:presLayoutVars>
      </dgm:prSet>
      <dgm:spPr/>
    </dgm:pt>
    <dgm:pt modelId="{6EF4B019-1F75-47B6-8D4D-8BFB163CF4DC}" type="pres">
      <dgm:prSet presAssocID="{EE0EA2CB-DB73-4D17-BFE6-6C3398E26CE2}" presName="space" presStyleCnt="0"/>
      <dgm:spPr/>
    </dgm:pt>
    <dgm:pt modelId="{2E0D0F5A-2655-4990-BF59-C456F86A1951}" type="pres">
      <dgm:prSet presAssocID="{D3A79FB1-7B12-4641-A984-A84CC8ADAF19}" presName="composite" presStyleCnt="0"/>
      <dgm:spPr/>
    </dgm:pt>
    <dgm:pt modelId="{9E9DFAA2-42D9-4A38-A031-921186982CDA}" type="pres">
      <dgm:prSet presAssocID="{D3A79FB1-7B12-4641-A984-A84CC8ADAF1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47A9A90-0F39-4401-8543-DE9BD41EA396}" type="pres">
      <dgm:prSet presAssocID="{D3A79FB1-7B12-4641-A984-A84CC8ADAF1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D84F70C-1556-4A36-88E1-9D9A40ACF735}" type="presOf" srcId="{3CC4AF5A-AC44-4158-9B1E-7C9A1202FF8E}" destId="{4D5D16E8-8495-4CE6-B621-9D29EE6D849D}" srcOrd="0" destOrd="0" presId="urn:microsoft.com/office/officeart/2005/8/layout/hList1"/>
    <dgm:cxn modelId="{B056060D-8B4C-47CB-A8A2-FC570E245728}" srcId="{3CC4AF5A-AC44-4158-9B1E-7C9A1202FF8E}" destId="{B4C2D0CE-D790-44EA-9938-9ACC9097C5F1}" srcOrd="0" destOrd="0" parTransId="{0A276B39-DC43-47A4-A6D9-5834D8F7AB9B}" sibTransId="{EE0EA2CB-DB73-4D17-BFE6-6C3398E26CE2}"/>
    <dgm:cxn modelId="{911E4D1B-EF90-4F17-AC02-0DF20D5C5496}" type="presOf" srcId="{D3A79FB1-7B12-4641-A984-A84CC8ADAF19}" destId="{9E9DFAA2-42D9-4A38-A031-921186982CDA}" srcOrd="0" destOrd="0" presId="urn:microsoft.com/office/officeart/2005/8/layout/hList1"/>
    <dgm:cxn modelId="{44C4951C-3CD2-43F5-8452-49336AE6718D}" srcId="{D3A79FB1-7B12-4641-A984-A84CC8ADAF19}" destId="{F3062DCB-1A42-46A4-A3D3-844274263CD5}" srcOrd="0" destOrd="0" parTransId="{7E620D32-6110-4200-8CE9-494A8A16638D}" sibTransId="{2813BCC9-F15A-4AC4-B6BF-912854D7F0CF}"/>
    <dgm:cxn modelId="{74E9CE20-5B08-4A94-8FEB-D067FB2799BD}" type="presOf" srcId="{848C2373-9F46-49E3-A240-5DA57AE48859}" destId="{3B235B0A-8463-4E65-8EDF-E5744C686CED}" srcOrd="0" destOrd="3" presId="urn:microsoft.com/office/officeart/2005/8/layout/hList1"/>
    <dgm:cxn modelId="{2B97D325-AD12-4766-8D10-FA449BD6808B}" srcId="{B4C2D0CE-D790-44EA-9938-9ACC9097C5F1}" destId="{0B06D252-166A-407C-B296-6017707410CF}" srcOrd="1" destOrd="0" parTransId="{465A8E89-65AF-4A4B-9D87-C07B89BC26D3}" sibTransId="{BD653962-38DE-48CB-ABDE-0995FB20E639}"/>
    <dgm:cxn modelId="{0F8D7039-3541-4538-8CC8-3706D68CCDC8}" srcId="{B4C2D0CE-D790-44EA-9938-9ACC9097C5F1}" destId="{64C9804F-A2B3-4CB8-BA4F-67518776549E}" srcOrd="0" destOrd="0" parTransId="{487D28F7-7FCD-42EF-BD27-63FA46D27C53}" sibTransId="{9BF0153B-EB86-4327-BCB9-C59B8C1E4F65}"/>
    <dgm:cxn modelId="{751A9143-992B-43D6-B836-019A504544D7}" type="presOf" srcId="{0B06D252-166A-407C-B296-6017707410CF}" destId="{3B235B0A-8463-4E65-8EDF-E5744C686CED}" srcOrd="0" destOrd="1" presId="urn:microsoft.com/office/officeart/2005/8/layout/hList1"/>
    <dgm:cxn modelId="{5BCD1C66-A8EA-4137-952D-76B8ACF0D8B7}" type="presOf" srcId="{F3062DCB-1A42-46A4-A3D3-844274263CD5}" destId="{747A9A90-0F39-4401-8543-DE9BD41EA396}" srcOrd="0" destOrd="0" presId="urn:microsoft.com/office/officeart/2005/8/layout/hList1"/>
    <dgm:cxn modelId="{D2F77848-CE69-4C87-A671-EDB791E49016}" type="presOf" srcId="{18ADA515-28F8-45CC-9814-2E67796D2C8E}" destId="{3B235B0A-8463-4E65-8EDF-E5744C686CED}" srcOrd="0" destOrd="2" presId="urn:microsoft.com/office/officeart/2005/8/layout/hList1"/>
    <dgm:cxn modelId="{A62C0D72-8528-4F65-94DD-35ECB04E25EB}" type="presOf" srcId="{3F84FB14-E05F-42AF-916D-C1BEF078224D}" destId="{747A9A90-0F39-4401-8543-DE9BD41EA396}" srcOrd="0" destOrd="3" presId="urn:microsoft.com/office/officeart/2005/8/layout/hList1"/>
    <dgm:cxn modelId="{1C047073-1CBB-4489-86A5-9F81EC2FE528}" type="presOf" srcId="{5FCC328F-F4CE-46F4-8D7B-EA25423E83F9}" destId="{747A9A90-0F39-4401-8543-DE9BD41EA396}" srcOrd="0" destOrd="2" presId="urn:microsoft.com/office/officeart/2005/8/layout/hList1"/>
    <dgm:cxn modelId="{F44E538B-4D49-4803-9B94-454DABD3F079}" type="presOf" srcId="{3BEA9A7E-48B9-468F-8FB4-D47B05B53EB6}" destId="{747A9A90-0F39-4401-8543-DE9BD41EA396}" srcOrd="0" destOrd="1" presId="urn:microsoft.com/office/officeart/2005/8/layout/hList1"/>
    <dgm:cxn modelId="{EE0E6D9B-9D8B-46F4-B04B-BB24E793F633}" srcId="{D3A79FB1-7B12-4641-A984-A84CC8ADAF19}" destId="{3BEA9A7E-48B9-468F-8FB4-D47B05B53EB6}" srcOrd="1" destOrd="0" parTransId="{0B4700B1-3A01-4816-9973-6B207F4EF014}" sibTransId="{B250A7F4-AB41-40D7-A924-FF612290882A}"/>
    <dgm:cxn modelId="{CD5C53A8-8703-4D94-99EA-E7B6064EDD8E}" srcId="{3CC4AF5A-AC44-4158-9B1E-7C9A1202FF8E}" destId="{D3A79FB1-7B12-4641-A984-A84CC8ADAF19}" srcOrd="1" destOrd="0" parTransId="{0DD0DB34-8286-4556-8565-8A95D8DBBDFD}" sibTransId="{B936A675-E51D-4CDC-8D6D-521CFFA57714}"/>
    <dgm:cxn modelId="{25323EAE-291C-403B-8F96-CB6C45456ADF}" srcId="{D3A79FB1-7B12-4641-A984-A84CC8ADAF19}" destId="{5FCC328F-F4CE-46F4-8D7B-EA25423E83F9}" srcOrd="2" destOrd="0" parTransId="{0489621E-18CC-42AB-903F-8FFF3999B9B4}" sibTransId="{D94D83FC-231A-4665-8D30-29E5481E057A}"/>
    <dgm:cxn modelId="{8B184AB8-86D1-4B63-B3A3-2E9A1C8CA5B6}" type="presOf" srcId="{B4C2D0CE-D790-44EA-9938-9ACC9097C5F1}" destId="{BC18F731-865A-4560-89FF-A86E8EBE7D4A}" srcOrd="0" destOrd="0" presId="urn:microsoft.com/office/officeart/2005/8/layout/hList1"/>
    <dgm:cxn modelId="{ABE8AFDE-A39A-4C26-B519-D1900C0177A9}" srcId="{D3A79FB1-7B12-4641-A984-A84CC8ADAF19}" destId="{3F84FB14-E05F-42AF-916D-C1BEF078224D}" srcOrd="3" destOrd="0" parTransId="{ED6A7FF0-1A23-445B-A926-C0FA860AFFA5}" sibTransId="{F3783F9F-69C2-4CAA-A90B-04FC57BEE959}"/>
    <dgm:cxn modelId="{427311E7-A019-4B70-BFC4-E033A81DE7C7}" type="presOf" srcId="{64C9804F-A2B3-4CB8-BA4F-67518776549E}" destId="{3B235B0A-8463-4E65-8EDF-E5744C686CED}" srcOrd="0" destOrd="0" presId="urn:microsoft.com/office/officeart/2005/8/layout/hList1"/>
    <dgm:cxn modelId="{B6641CF2-BEA9-4D39-9D73-E21080CF99F8}" srcId="{B4C2D0CE-D790-44EA-9938-9ACC9097C5F1}" destId="{18ADA515-28F8-45CC-9814-2E67796D2C8E}" srcOrd="2" destOrd="0" parTransId="{9B2728CD-C851-4537-AF8D-1E7108271B49}" sibTransId="{50AB16B3-2C0E-4355-8C3C-FFAEFAE059BF}"/>
    <dgm:cxn modelId="{D29117FA-2AAB-49AB-8B0A-5195F5AEBCE1}" srcId="{B4C2D0CE-D790-44EA-9938-9ACC9097C5F1}" destId="{848C2373-9F46-49E3-A240-5DA57AE48859}" srcOrd="3" destOrd="0" parTransId="{68AB6B3F-F212-4C80-A396-6883FD8078AF}" sibTransId="{66D03D2E-27E2-4831-891E-6BA66AC50749}"/>
    <dgm:cxn modelId="{670FB872-9223-439E-8115-79163FBA602A}" type="presParOf" srcId="{4D5D16E8-8495-4CE6-B621-9D29EE6D849D}" destId="{3AD2B113-164A-4CFE-A3B6-9B4565A415AC}" srcOrd="0" destOrd="0" presId="urn:microsoft.com/office/officeart/2005/8/layout/hList1"/>
    <dgm:cxn modelId="{42EA0563-C8CC-4CDB-BBB2-D8D467E900C1}" type="presParOf" srcId="{3AD2B113-164A-4CFE-A3B6-9B4565A415AC}" destId="{BC18F731-865A-4560-89FF-A86E8EBE7D4A}" srcOrd="0" destOrd="0" presId="urn:microsoft.com/office/officeart/2005/8/layout/hList1"/>
    <dgm:cxn modelId="{2F763664-BF14-44A9-84DC-10E751063D54}" type="presParOf" srcId="{3AD2B113-164A-4CFE-A3B6-9B4565A415AC}" destId="{3B235B0A-8463-4E65-8EDF-E5744C686CED}" srcOrd="1" destOrd="0" presId="urn:microsoft.com/office/officeart/2005/8/layout/hList1"/>
    <dgm:cxn modelId="{B5930646-BCD1-43B6-8D52-A4DF1E23932F}" type="presParOf" srcId="{4D5D16E8-8495-4CE6-B621-9D29EE6D849D}" destId="{6EF4B019-1F75-47B6-8D4D-8BFB163CF4DC}" srcOrd="1" destOrd="0" presId="urn:microsoft.com/office/officeart/2005/8/layout/hList1"/>
    <dgm:cxn modelId="{003A9C9E-1AF9-41B3-9918-C079BF4FDD0F}" type="presParOf" srcId="{4D5D16E8-8495-4CE6-B621-9D29EE6D849D}" destId="{2E0D0F5A-2655-4990-BF59-C456F86A1951}" srcOrd="2" destOrd="0" presId="urn:microsoft.com/office/officeart/2005/8/layout/hList1"/>
    <dgm:cxn modelId="{14A63E12-B3E8-47BF-B968-397092863A7B}" type="presParOf" srcId="{2E0D0F5A-2655-4990-BF59-C456F86A1951}" destId="{9E9DFAA2-42D9-4A38-A031-921186982CDA}" srcOrd="0" destOrd="0" presId="urn:microsoft.com/office/officeart/2005/8/layout/hList1"/>
    <dgm:cxn modelId="{D41DD8D4-F346-4FC0-9EF4-84506F69C2EF}" type="presParOf" srcId="{2E0D0F5A-2655-4990-BF59-C456F86A1951}" destId="{747A9A90-0F39-4401-8543-DE9BD41EA3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A26C19-2BFE-41F4-8365-2A7FC70A65C9}" type="doc">
      <dgm:prSet loTypeId="urn:microsoft.com/office/officeart/2005/8/layout/hierarchy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C0097A39-4A88-4E3C-A192-F43945250FA0}">
      <dgm:prSet phldrT="[Tekst]"/>
      <dgm:spPr/>
      <dgm:t>
        <a:bodyPr/>
        <a:lstStyle/>
        <a:p>
          <a:r>
            <a:rPr lang="nl-BE" dirty="0"/>
            <a:t>Sauls zalving</a:t>
          </a:r>
        </a:p>
      </dgm:t>
    </dgm:pt>
    <dgm:pt modelId="{A99A1A1A-C2F4-4F10-8C9A-F3FF8C1415A3}" type="parTrans" cxnId="{6562DD9A-076E-49F6-840E-E7A2B58703C9}">
      <dgm:prSet/>
      <dgm:spPr/>
      <dgm:t>
        <a:bodyPr/>
        <a:lstStyle/>
        <a:p>
          <a:endParaRPr lang="nl-BE"/>
        </a:p>
      </dgm:t>
    </dgm:pt>
    <dgm:pt modelId="{AB4E8588-45C4-4E1C-A6B8-B4D558D57D25}" type="sibTrans" cxnId="{6562DD9A-076E-49F6-840E-E7A2B58703C9}">
      <dgm:prSet/>
      <dgm:spPr/>
      <dgm:t>
        <a:bodyPr/>
        <a:lstStyle/>
        <a:p>
          <a:endParaRPr lang="nl-BE"/>
        </a:p>
      </dgm:t>
    </dgm:pt>
    <dgm:pt modelId="{2CDBD35E-7D62-4058-9F37-03C1CB6FBB00}">
      <dgm:prSet phldrT="[Tekst]"/>
      <dgm:spPr/>
      <dgm:t>
        <a:bodyPr/>
        <a:lstStyle/>
        <a:p>
          <a:r>
            <a:rPr lang="nl-BE" dirty="0"/>
            <a:t>1Sm11:1-15</a:t>
          </a:r>
        </a:p>
      </dgm:t>
    </dgm:pt>
    <dgm:pt modelId="{D1B48513-0EC5-493C-B375-9953752A3977}" type="parTrans" cxnId="{32F44FEA-5CF1-4658-B3E7-229054D9BE85}">
      <dgm:prSet/>
      <dgm:spPr/>
      <dgm:t>
        <a:bodyPr/>
        <a:lstStyle/>
        <a:p>
          <a:endParaRPr lang="nl-BE"/>
        </a:p>
      </dgm:t>
    </dgm:pt>
    <dgm:pt modelId="{606C40AB-27E5-407A-9CC7-4B73B6D6C578}" type="sibTrans" cxnId="{32F44FEA-5CF1-4658-B3E7-229054D9BE85}">
      <dgm:prSet/>
      <dgm:spPr/>
      <dgm:t>
        <a:bodyPr/>
        <a:lstStyle/>
        <a:p>
          <a:endParaRPr lang="nl-BE"/>
        </a:p>
      </dgm:t>
    </dgm:pt>
    <dgm:pt modelId="{4C36B486-A96F-4B77-B04E-ED9177CDB808}">
      <dgm:prSet phldrT="[Tekst]"/>
      <dgm:spPr/>
      <dgm:t>
        <a:bodyPr/>
        <a:lstStyle/>
        <a:p>
          <a:r>
            <a:rPr lang="nl-BE" dirty="0"/>
            <a:t>1Sm9:1-10:16</a:t>
          </a:r>
        </a:p>
      </dgm:t>
    </dgm:pt>
    <dgm:pt modelId="{D6539652-C2BC-465C-A7AB-7FA5A7230264}" type="parTrans" cxnId="{8D346F5B-D0A6-4E3E-A8AF-AD933418EC2C}">
      <dgm:prSet/>
      <dgm:spPr/>
      <dgm:t>
        <a:bodyPr/>
        <a:lstStyle/>
        <a:p>
          <a:endParaRPr lang="nl-BE"/>
        </a:p>
      </dgm:t>
    </dgm:pt>
    <dgm:pt modelId="{0289AADE-38CD-49C2-989A-18B7A45422A3}" type="sibTrans" cxnId="{8D346F5B-D0A6-4E3E-A8AF-AD933418EC2C}">
      <dgm:prSet/>
      <dgm:spPr/>
      <dgm:t>
        <a:bodyPr/>
        <a:lstStyle/>
        <a:p>
          <a:endParaRPr lang="nl-BE"/>
        </a:p>
      </dgm:t>
    </dgm:pt>
    <dgm:pt modelId="{B0BDE98C-9F16-4FD5-BCB7-E8114383711A}">
      <dgm:prSet phldrT="[Tekst]"/>
      <dgm:spPr/>
      <dgm:t>
        <a:bodyPr/>
        <a:lstStyle/>
        <a:p>
          <a:r>
            <a:rPr lang="nl-BE" dirty="0"/>
            <a:t>1Sm10:17-27</a:t>
          </a:r>
        </a:p>
      </dgm:t>
    </dgm:pt>
    <dgm:pt modelId="{CD23AB2B-86D8-4CAA-9DC3-2BE547F3B7B6}" type="parTrans" cxnId="{C9F484E4-C823-43A9-91BD-A520D17FC270}">
      <dgm:prSet/>
      <dgm:spPr/>
      <dgm:t>
        <a:bodyPr/>
        <a:lstStyle/>
        <a:p>
          <a:endParaRPr lang="nl-BE"/>
        </a:p>
      </dgm:t>
    </dgm:pt>
    <dgm:pt modelId="{7AF878AE-7E2F-4095-B113-4D0F99DE797F}" type="sibTrans" cxnId="{C9F484E4-C823-43A9-91BD-A520D17FC270}">
      <dgm:prSet/>
      <dgm:spPr/>
      <dgm:t>
        <a:bodyPr/>
        <a:lstStyle/>
        <a:p>
          <a:endParaRPr lang="nl-BE"/>
        </a:p>
      </dgm:t>
    </dgm:pt>
    <dgm:pt modelId="{C7D89732-E449-48F4-95F3-F9EC755E0C84}">
      <dgm:prSet phldrT="[Tekst]"/>
      <dgm:spPr/>
      <dgm:t>
        <a:bodyPr/>
        <a:lstStyle/>
        <a:p>
          <a:r>
            <a:rPr lang="nl-BE" dirty="0"/>
            <a:t>Davids zalving</a:t>
          </a:r>
        </a:p>
      </dgm:t>
    </dgm:pt>
    <dgm:pt modelId="{49C24362-5001-4D6C-8511-73ECBCEE499E}" type="parTrans" cxnId="{A9C517D6-12B5-4197-9804-24F0F071D43F}">
      <dgm:prSet/>
      <dgm:spPr/>
      <dgm:t>
        <a:bodyPr/>
        <a:lstStyle/>
        <a:p>
          <a:endParaRPr lang="nl-BE"/>
        </a:p>
      </dgm:t>
    </dgm:pt>
    <dgm:pt modelId="{4139F2AF-5514-43CB-92C7-CF6272309C85}" type="sibTrans" cxnId="{A9C517D6-12B5-4197-9804-24F0F071D43F}">
      <dgm:prSet/>
      <dgm:spPr/>
      <dgm:t>
        <a:bodyPr/>
        <a:lstStyle/>
        <a:p>
          <a:endParaRPr lang="nl-BE"/>
        </a:p>
      </dgm:t>
    </dgm:pt>
    <dgm:pt modelId="{BDC148B8-D541-4152-B5E1-0DBA81A44089}">
      <dgm:prSet phldrT="[Tekst]"/>
      <dgm:spPr/>
      <dgm:t>
        <a:bodyPr/>
        <a:lstStyle/>
        <a:p>
          <a:r>
            <a:rPr lang="nl-BE" dirty="0"/>
            <a:t>1Sm16</a:t>
          </a:r>
        </a:p>
      </dgm:t>
    </dgm:pt>
    <dgm:pt modelId="{503CE221-936A-46FC-853F-17D8E8CCD7BD}" type="parTrans" cxnId="{4B3F95F2-58F0-4EDB-8E28-5AE8564D5581}">
      <dgm:prSet/>
      <dgm:spPr/>
      <dgm:t>
        <a:bodyPr/>
        <a:lstStyle/>
        <a:p>
          <a:endParaRPr lang="nl-BE"/>
        </a:p>
      </dgm:t>
    </dgm:pt>
    <dgm:pt modelId="{F1054DD0-6DE8-4801-87D1-D631AA74811C}" type="sibTrans" cxnId="{4B3F95F2-58F0-4EDB-8E28-5AE8564D5581}">
      <dgm:prSet/>
      <dgm:spPr/>
      <dgm:t>
        <a:bodyPr/>
        <a:lstStyle/>
        <a:p>
          <a:endParaRPr lang="nl-BE"/>
        </a:p>
      </dgm:t>
    </dgm:pt>
    <dgm:pt modelId="{A674CBE5-E22A-4318-A518-CB11DB52DE2C}">
      <dgm:prSet phldrT="[Tekst]"/>
      <dgm:spPr/>
      <dgm:t>
        <a:bodyPr/>
        <a:lstStyle/>
        <a:p>
          <a:r>
            <a:rPr lang="nl-BE" dirty="0"/>
            <a:t>2Sm2:1-7</a:t>
          </a:r>
        </a:p>
      </dgm:t>
    </dgm:pt>
    <dgm:pt modelId="{D7108910-DBCC-483D-8E36-53EEA8049941}" type="parTrans" cxnId="{3ED0F45E-C949-4925-91B1-CED8082808A7}">
      <dgm:prSet/>
      <dgm:spPr/>
      <dgm:t>
        <a:bodyPr/>
        <a:lstStyle/>
        <a:p>
          <a:endParaRPr lang="nl-BE"/>
        </a:p>
      </dgm:t>
    </dgm:pt>
    <dgm:pt modelId="{85642906-5ACB-4496-895C-A527D8F1F403}" type="sibTrans" cxnId="{3ED0F45E-C949-4925-91B1-CED8082808A7}">
      <dgm:prSet/>
      <dgm:spPr/>
      <dgm:t>
        <a:bodyPr/>
        <a:lstStyle/>
        <a:p>
          <a:endParaRPr lang="nl-BE"/>
        </a:p>
      </dgm:t>
    </dgm:pt>
    <dgm:pt modelId="{20B8DF42-CB8A-49C3-9174-DACEEEC36F9A}">
      <dgm:prSet phldrT="[Tekst]"/>
      <dgm:spPr/>
      <dgm:t>
        <a:bodyPr/>
        <a:lstStyle/>
        <a:p>
          <a:r>
            <a:rPr lang="nl-BE" dirty="0"/>
            <a:t>2Sm3:6-21</a:t>
          </a:r>
        </a:p>
      </dgm:t>
    </dgm:pt>
    <dgm:pt modelId="{618C0E04-EEB7-4236-B90B-5EC9F5455054}" type="parTrans" cxnId="{B9379AF0-5AD1-4CC1-8A1E-53348E2E3F43}">
      <dgm:prSet/>
      <dgm:spPr/>
      <dgm:t>
        <a:bodyPr/>
        <a:lstStyle/>
        <a:p>
          <a:endParaRPr lang="nl-BE"/>
        </a:p>
      </dgm:t>
    </dgm:pt>
    <dgm:pt modelId="{79AA320A-2911-4295-9432-64EDB5468607}" type="sibTrans" cxnId="{B9379AF0-5AD1-4CC1-8A1E-53348E2E3F43}">
      <dgm:prSet/>
      <dgm:spPr/>
      <dgm:t>
        <a:bodyPr/>
        <a:lstStyle/>
        <a:p>
          <a:endParaRPr lang="nl-BE"/>
        </a:p>
      </dgm:t>
    </dgm:pt>
    <dgm:pt modelId="{68ED63E0-E7A6-4E18-9C4D-8964C834E260}">
      <dgm:prSet phldrT="[Tekst]"/>
      <dgm:spPr/>
      <dgm:t>
        <a:bodyPr/>
        <a:lstStyle/>
        <a:p>
          <a:r>
            <a:rPr lang="nl-BE" dirty="0"/>
            <a:t>2Sm5:1-15</a:t>
          </a:r>
        </a:p>
      </dgm:t>
    </dgm:pt>
    <dgm:pt modelId="{231BE3EA-0625-4D2E-9829-B5C9CBE29396}" type="parTrans" cxnId="{B0F18661-1187-41AE-A4DA-0F33D395286D}">
      <dgm:prSet/>
      <dgm:spPr/>
      <dgm:t>
        <a:bodyPr/>
        <a:lstStyle/>
        <a:p>
          <a:endParaRPr lang="nl-BE"/>
        </a:p>
      </dgm:t>
    </dgm:pt>
    <dgm:pt modelId="{D196CDE9-94CD-4704-9BD3-09A559ED03D6}" type="sibTrans" cxnId="{B0F18661-1187-41AE-A4DA-0F33D395286D}">
      <dgm:prSet/>
      <dgm:spPr/>
      <dgm:t>
        <a:bodyPr/>
        <a:lstStyle/>
        <a:p>
          <a:endParaRPr lang="nl-BE"/>
        </a:p>
      </dgm:t>
    </dgm:pt>
    <dgm:pt modelId="{2C82E5F0-9FFB-443B-B072-67F3E8967F7C}">
      <dgm:prSet phldrT="[Tekst]"/>
      <dgm:spPr/>
      <dgm:t>
        <a:bodyPr/>
        <a:lstStyle/>
        <a:p>
          <a:r>
            <a:rPr lang="nl-BE" dirty="0"/>
            <a:t>Sauls sterven</a:t>
          </a:r>
        </a:p>
      </dgm:t>
    </dgm:pt>
    <dgm:pt modelId="{81FC2766-7562-4A75-8740-A404D0F45EA5}" type="parTrans" cxnId="{F1B4CDC4-ED16-4622-B06B-C2D548BC3B59}">
      <dgm:prSet/>
      <dgm:spPr/>
      <dgm:t>
        <a:bodyPr/>
        <a:lstStyle/>
        <a:p>
          <a:endParaRPr lang="nl-BE"/>
        </a:p>
      </dgm:t>
    </dgm:pt>
    <dgm:pt modelId="{45ECF081-1A32-4707-A00B-BD149F6B3232}" type="sibTrans" cxnId="{F1B4CDC4-ED16-4622-B06B-C2D548BC3B59}">
      <dgm:prSet/>
      <dgm:spPr/>
      <dgm:t>
        <a:bodyPr/>
        <a:lstStyle/>
        <a:p>
          <a:endParaRPr lang="nl-BE"/>
        </a:p>
      </dgm:t>
    </dgm:pt>
    <dgm:pt modelId="{086AFA54-F140-49E6-AE74-CCBCB1D107F2}">
      <dgm:prSet phldrT="[Tekst]"/>
      <dgm:spPr/>
      <dgm:t>
        <a:bodyPr/>
        <a:lstStyle/>
        <a:p>
          <a:r>
            <a:rPr lang="nl-BE" dirty="0"/>
            <a:t>1Sm31:1-7</a:t>
          </a:r>
        </a:p>
      </dgm:t>
    </dgm:pt>
    <dgm:pt modelId="{142BD51A-8753-4703-B2E2-238A89001962}" type="parTrans" cxnId="{F671F52F-0934-4570-86A3-B367778DC34F}">
      <dgm:prSet/>
      <dgm:spPr/>
      <dgm:t>
        <a:bodyPr/>
        <a:lstStyle/>
        <a:p>
          <a:endParaRPr lang="nl-BE"/>
        </a:p>
      </dgm:t>
    </dgm:pt>
    <dgm:pt modelId="{80A561C6-4695-466E-8185-8DD1E2EEA2DF}" type="sibTrans" cxnId="{F671F52F-0934-4570-86A3-B367778DC34F}">
      <dgm:prSet/>
      <dgm:spPr/>
      <dgm:t>
        <a:bodyPr/>
        <a:lstStyle/>
        <a:p>
          <a:endParaRPr lang="nl-BE"/>
        </a:p>
      </dgm:t>
    </dgm:pt>
    <dgm:pt modelId="{A95C20F2-6D89-403E-AA9C-B6A8D41FC2F2}">
      <dgm:prSet phldrT="[Tekst]"/>
      <dgm:spPr/>
      <dgm:t>
        <a:bodyPr/>
        <a:lstStyle/>
        <a:p>
          <a:r>
            <a:rPr lang="nl-BE" dirty="0"/>
            <a:t>2Sm1:1-10</a:t>
          </a:r>
        </a:p>
      </dgm:t>
    </dgm:pt>
    <dgm:pt modelId="{1A8365FA-6DEB-4F12-A93C-029EB33D564B}" type="parTrans" cxnId="{11286CDB-B1C7-47D8-80C7-13468FA9F53F}">
      <dgm:prSet/>
      <dgm:spPr/>
      <dgm:t>
        <a:bodyPr/>
        <a:lstStyle/>
        <a:p>
          <a:endParaRPr lang="nl-BE"/>
        </a:p>
      </dgm:t>
    </dgm:pt>
    <dgm:pt modelId="{C1EC52F9-F328-4555-9AAA-0BB46586885D}" type="sibTrans" cxnId="{11286CDB-B1C7-47D8-80C7-13468FA9F53F}">
      <dgm:prSet/>
      <dgm:spPr/>
      <dgm:t>
        <a:bodyPr/>
        <a:lstStyle/>
        <a:p>
          <a:endParaRPr lang="nl-BE"/>
        </a:p>
      </dgm:t>
    </dgm:pt>
    <dgm:pt modelId="{0DD4E06F-0AA5-48B1-ABA2-9AA6458D7BA8}" type="pres">
      <dgm:prSet presAssocID="{5FA26C19-2BFE-41F4-8365-2A7FC70A65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9681E2-511C-42CE-A9AB-BFB339E3FBA5}" type="pres">
      <dgm:prSet presAssocID="{C0097A39-4A88-4E3C-A192-F43945250FA0}" presName="vertOne" presStyleCnt="0"/>
      <dgm:spPr/>
    </dgm:pt>
    <dgm:pt modelId="{D455AE2E-EF76-4E51-A000-D8AD842BB8D7}" type="pres">
      <dgm:prSet presAssocID="{C0097A39-4A88-4E3C-A192-F43945250FA0}" presName="txOne" presStyleLbl="node0" presStyleIdx="0" presStyleCnt="3">
        <dgm:presLayoutVars>
          <dgm:chPref val="3"/>
        </dgm:presLayoutVars>
      </dgm:prSet>
      <dgm:spPr/>
    </dgm:pt>
    <dgm:pt modelId="{D0A60375-84B6-4440-AA3C-53C53081F138}" type="pres">
      <dgm:prSet presAssocID="{C0097A39-4A88-4E3C-A192-F43945250FA0}" presName="parTransOne" presStyleCnt="0"/>
      <dgm:spPr/>
    </dgm:pt>
    <dgm:pt modelId="{ACCC2E0B-21E3-4ACB-A75A-622C258EC26E}" type="pres">
      <dgm:prSet presAssocID="{C0097A39-4A88-4E3C-A192-F43945250FA0}" presName="horzOne" presStyleCnt="0"/>
      <dgm:spPr/>
    </dgm:pt>
    <dgm:pt modelId="{0B23E064-9A24-4893-8707-B9546FE1A4B1}" type="pres">
      <dgm:prSet presAssocID="{4C36B486-A96F-4B77-B04E-ED9177CDB808}" presName="vertTwo" presStyleCnt="0"/>
      <dgm:spPr/>
    </dgm:pt>
    <dgm:pt modelId="{00220B77-7E6A-4976-96B3-05B42BF89DE3}" type="pres">
      <dgm:prSet presAssocID="{4C36B486-A96F-4B77-B04E-ED9177CDB808}" presName="txTwo" presStyleLbl="node2" presStyleIdx="0" presStyleCnt="9">
        <dgm:presLayoutVars>
          <dgm:chPref val="3"/>
        </dgm:presLayoutVars>
      </dgm:prSet>
      <dgm:spPr/>
    </dgm:pt>
    <dgm:pt modelId="{476AB5D3-779B-4BDF-A14A-9940FED6559D}" type="pres">
      <dgm:prSet presAssocID="{4C36B486-A96F-4B77-B04E-ED9177CDB808}" presName="horzTwo" presStyleCnt="0"/>
      <dgm:spPr/>
    </dgm:pt>
    <dgm:pt modelId="{35436F4E-DE0B-405E-9B31-3F3186FE85EF}" type="pres">
      <dgm:prSet presAssocID="{0289AADE-38CD-49C2-989A-18B7A45422A3}" presName="sibSpaceTwo" presStyleCnt="0"/>
      <dgm:spPr/>
    </dgm:pt>
    <dgm:pt modelId="{558EBC9D-6F70-4594-8433-5B7B017F35D9}" type="pres">
      <dgm:prSet presAssocID="{B0BDE98C-9F16-4FD5-BCB7-E8114383711A}" presName="vertTwo" presStyleCnt="0"/>
      <dgm:spPr/>
    </dgm:pt>
    <dgm:pt modelId="{C0B23AF5-3993-449F-B94E-80C715FBB8B1}" type="pres">
      <dgm:prSet presAssocID="{B0BDE98C-9F16-4FD5-BCB7-E8114383711A}" presName="txTwo" presStyleLbl="node2" presStyleIdx="1" presStyleCnt="9">
        <dgm:presLayoutVars>
          <dgm:chPref val="3"/>
        </dgm:presLayoutVars>
      </dgm:prSet>
      <dgm:spPr/>
    </dgm:pt>
    <dgm:pt modelId="{B1618AB6-9FEC-4D3D-91C3-13377A79D7CB}" type="pres">
      <dgm:prSet presAssocID="{B0BDE98C-9F16-4FD5-BCB7-E8114383711A}" presName="horzTwo" presStyleCnt="0"/>
      <dgm:spPr/>
    </dgm:pt>
    <dgm:pt modelId="{5171B607-7AB0-4B47-9D0F-5F24A2C0E386}" type="pres">
      <dgm:prSet presAssocID="{7AF878AE-7E2F-4095-B113-4D0F99DE797F}" presName="sibSpaceTwo" presStyleCnt="0"/>
      <dgm:spPr/>
    </dgm:pt>
    <dgm:pt modelId="{93813558-B6AC-4874-AFE2-AE90FE7E9229}" type="pres">
      <dgm:prSet presAssocID="{2CDBD35E-7D62-4058-9F37-03C1CB6FBB00}" presName="vertTwo" presStyleCnt="0"/>
      <dgm:spPr/>
    </dgm:pt>
    <dgm:pt modelId="{4C9B6E1B-0E09-40FE-B804-B1E9EAB98857}" type="pres">
      <dgm:prSet presAssocID="{2CDBD35E-7D62-4058-9F37-03C1CB6FBB00}" presName="txTwo" presStyleLbl="node2" presStyleIdx="2" presStyleCnt="9">
        <dgm:presLayoutVars>
          <dgm:chPref val="3"/>
        </dgm:presLayoutVars>
      </dgm:prSet>
      <dgm:spPr/>
    </dgm:pt>
    <dgm:pt modelId="{49078CAC-88D2-4967-B46F-897B11F0E0FB}" type="pres">
      <dgm:prSet presAssocID="{2CDBD35E-7D62-4058-9F37-03C1CB6FBB00}" presName="horzTwo" presStyleCnt="0"/>
      <dgm:spPr/>
    </dgm:pt>
    <dgm:pt modelId="{02930AD0-0A52-4226-883C-DCFB40D5E885}" type="pres">
      <dgm:prSet presAssocID="{AB4E8588-45C4-4E1C-A6B8-B4D558D57D25}" presName="sibSpaceOne" presStyleCnt="0"/>
      <dgm:spPr/>
    </dgm:pt>
    <dgm:pt modelId="{926A062F-1E40-4CE3-B406-A63A691D34D6}" type="pres">
      <dgm:prSet presAssocID="{C7D89732-E449-48F4-95F3-F9EC755E0C84}" presName="vertOne" presStyleCnt="0"/>
      <dgm:spPr/>
    </dgm:pt>
    <dgm:pt modelId="{EE3C018A-6016-4478-8B51-F8B1AE68E47F}" type="pres">
      <dgm:prSet presAssocID="{C7D89732-E449-48F4-95F3-F9EC755E0C84}" presName="txOne" presStyleLbl="node0" presStyleIdx="1" presStyleCnt="3">
        <dgm:presLayoutVars>
          <dgm:chPref val="3"/>
        </dgm:presLayoutVars>
      </dgm:prSet>
      <dgm:spPr/>
    </dgm:pt>
    <dgm:pt modelId="{72719CE2-EB56-464B-9917-C19E5112107F}" type="pres">
      <dgm:prSet presAssocID="{C7D89732-E449-48F4-95F3-F9EC755E0C84}" presName="parTransOne" presStyleCnt="0"/>
      <dgm:spPr/>
    </dgm:pt>
    <dgm:pt modelId="{89687FF5-E7D0-4FCE-BC1E-B3786871A303}" type="pres">
      <dgm:prSet presAssocID="{C7D89732-E449-48F4-95F3-F9EC755E0C84}" presName="horzOne" presStyleCnt="0"/>
      <dgm:spPr/>
    </dgm:pt>
    <dgm:pt modelId="{8673D56B-DC8C-493E-AF4A-5E60B2DC38AF}" type="pres">
      <dgm:prSet presAssocID="{BDC148B8-D541-4152-B5E1-0DBA81A44089}" presName="vertTwo" presStyleCnt="0"/>
      <dgm:spPr/>
    </dgm:pt>
    <dgm:pt modelId="{43CCF59F-A5EF-43AC-9ED2-98F6E95C78CE}" type="pres">
      <dgm:prSet presAssocID="{BDC148B8-D541-4152-B5E1-0DBA81A44089}" presName="txTwo" presStyleLbl="node2" presStyleIdx="3" presStyleCnt="9">
        <dgm:presLayoutVars>
          <dgm:chPref val="3"/>
        </dgm:presLayoutVars>
      </dgm:prSet>
      <dgm:spPr/>
    </dgm:pt>
    <dgm:pt modelId="{2BFD57D4-9526-4404-A3A8-C7CA9365CCED}" type="pres">
      <dgm:prSet presAssocID="{BDC148B8-D541-4152-B5E1-0DBA81A44089}" presName="horzTwo" presStyleCnt="0"/>
      <dgm:spPr/>
    </dgm:pt>
    <dgm:pt modelId="{1EE08D84-2082-45C1-BE4F-F8555BE0E1F2}" type="pres">
      <dgm:prSet presAssocID="{F1054DD0-6DE8-4801-87D1-D631AA74811C}" presName="sibSpaceTwo" presStyleCnt="0"/>
      <dgm:spPr/>
    </dgm:pt>
    <dgm:pt modelId="{35B64472-9A5C-4816-8E4E-F3790A4AB7F4}" type="pres">
      <dgm:prSet presAssocID="{A674CBE5-E22A-4318-A518-CB11DB52DE2C}" presName="vertTwo" presStyleCnt="0"/>
      <dgm:spPr/>
    </dgm:pt>
    <dgm:pt modelId="{E808AC9C-4847-4F3B-9009-D6B91398AF7C}" type="pres">
      <dgm:prSet presAssocID="{A674CBE5-E22A-4318-A518-CB11DB52DE2C}" presName="txTwo" presStyleLbl="node2" presStyleIdx="4" presStyleCnt="9">
        <dgm:presLayoutVars>
          <dgm:chPref val="3"/>
        </dgm:presLayoutVars>
      </dgm:prSet>
      <dgm:spPr/>
    </dgm:pt>
    <dgm:pt modelId="{485EDE3A-BA9A-41B7-88C6-DD1B36C5F8EC}" type="pres">
      <dgm:prSet presAssocID="{A674CBE5-E22A-4318-A518-CB11DB52DE2C}" presName="horzTwo" presStyleCnt="0"/>
      <dgm:spPr/>
    </dgm:pt>
    <dgm:pt modelId="{5906E2BD-1212-41D7-AE22-B131B2EFBD55}" type="pres">
      <dgm:prSet presAssocID="{85642906-5ACB-4496-895C-A527D8F1F403}" presName="sibSpaceTwo" presStyleCnt="0"/>
      <dgm:spPr/>
    </dgm:pt>
    <dgm:pt modelId="{747E3A46-7F56-4C70-9182-56BEB328FC11}" type="pres">
      <dgm:prSet presAssocID="{20B8DF42-CB8A-49C3-9174-DACEEEC36F9A}" presName="vertTwo" presStyleCnt="0"/>
      <dgm:spPr/>
    </dgm:pt>
    <dgm:pt modelId="{F6EF6063-2705-45AD-8EB8-522A825CD59E}" type="pres">
      <dgm:prSet presAssocID="{20B8DF42-CB8A-49C3-9174-DACEEEC36F9A}" presName="txTwo" presStyleLbl="node2" presStyleIdx="5" presStyleCnt="9">
        <dgm:presLayoutVars>
          <dgm:chPref val="3"/>
        </dgm:presLayoutVars>
      </dgm:prSet>
      <dgm:spPr/>
    </dgm:pt>
    <dgm:pt modelId="{3D4DBA90-66A2-4591-8464-ED8933821FBE}" type="pres">
      <dgm:prSet presAssocID="{20B8DF42-CB8A-49C3-9174-DACEEEC36F9A}" presName="horzTwo" presStyleCnt="0"/>
      <dgm:spPr/>
    </dgm:pt>
    <dgm:pt modelId="{47205AA0-D2AF-491F-8678-414885550B4E}" type="pres">
      <dgm:prSet presAssocID="{79AA320A-2911-4295-9432-64EDB5468607}" presName="sibSpaceTwo" presStyleCnt="0"/>
      <dgm:spPr/>
    </dgm:pt>
    <dgm:pt modelId="{2A4B8426-EF4A-439E-A6DE-07A0C5073F60}" type="pres">
      <dgm:prSet presAssocID="{68ED63E0-E7A6-4E18-9C4D-8964C834E260}" presName="vertTwo" presStyleCnt="0"/>
      <dgm:spPr/>
    </dgm:pt>
    <dgm:pt modelId="{425245B5-C59A-4C38-8615-A2ABD386C1EB}" type="pres">
      <dgm:prSet presAssocID="{68ED63E0-E7A6-4E18-9C4D-8964C834E260}" presName="txTwo" presStyleLbl="node2" presStyleIdx="6" presStyleCnt="9">
        <dgm:presLayoutVars>
          <dgm:chPref val="3"/>
        </dgm:presLayoutVars>
      </dgm:prSet>
      <dgm:spPr/>
    </dgm:pt>
    <dgm:pt modelId="{04E37B8D-D1DA-4167-B9E7-F1D39C5265B7}" type="pres">
      <dgm:prSet presAssocID="{68ED63E0-E7A6-4E18-9C4D-8964C834E260}" presName="horzTwo" presStyleCnt="0"/>
      <dgm:spPr/>
    </dgm:pt>
    <dgm:pt modelId="{4BC8F5F6-B6F7-4A01-B24A-00AE25788D8D}" type="pres">
      <dgm:prSet presAssocID="{4139F2AF-5514-43CB-92C7-CF6272309C85}" presName="sibSpaceOne" presStyleCnt="0"/>
      <dgm:spPr/>
    </dgm:pt>
    <dgm:pt modelId="{8451201F-FDA1-4B6A-ACD3-D27F463687D4}" type="pres">
      <dgm:prSet presAssocID="{2C82E5F0-9FFB-443B-B072-67F3E8967F7C}" presName="vertOne" presStyleCnt="0"/>
      <dgm:spPr/>
    </dgm:pt>
    <dgm:pt modelId="{BE1A5A93-4145-4836-9EBC-095E965E4E39}" type="pres">
      <dgm:prSet presAssocID="{2C82E5F0-9FFB-443B-B072-67F3E8967F7C}" presName="txOne" presStyleLbl="node0" presStyleIdx="2" presStyleCnt="3">
        <dgm:presLayoutVars>
          <dgm:chPref val="3"/>
        </dgm:presLayoutVars>
      </dgm:prSet>
      <dgm:spPr/>
    </dgm:pt>
    <dgm:pt modelId="{DBB1D467-5B4D-465C-A20A-F6B14D0B6552}" type="pres">
      <dgm:prSet presAssocID="{2C82E5F0-9FFB-443B-B072-67F3E8967F7C}" presName="parTransOne" presStyleCnt="0"/>
      <dgm:spPr/>
    </dgm:pt>
    <dgm:pt modelId="{C1081DC3-0B5C-4E7F-B898-8E119984F482}" type="pres">
      <dgm:prSet presAssocID="{2C82E5F0-9FFB-443B-B072-67F3E8967F7C}" presName="horzOne" presStyleCnt="0"/>
      <dgm:spPr/>
    </dgm:pt>
    <dgm:pt modelId="{3676EFB7-82C8-409D-9B5E-04085EBC9055}" type="pres">
      <dgm:prSet presAssocID="{086AFA54-F140-49E6-AE74-CCBCB1D107F2}" presName="vertTwo" presStyleCnt="0"/>
      <dgm:spPr/>
    </dgm:pt>
    <dgm:pt modelId="{99C07965-A564-4F3A-8450-9168F8C52C95}" type="pres">
      <dgm:prSet presAssocID="{086AFA54-F140-49E6-AE74-CCBCB1D107F2}" presName="txTwo" presStyleLbl="node2" presStyleIdx="7" presStyleCnt="9">
        <dgm:presLayoutVars>
          <dgm:chPref val="3"/>
        </dgm:presLayoutVars>
      </dgm:prSet>
      <dgm:spPr/>
    </dgm:pt>
    <dgm:pt modelId="{5F916C33-EEF5-467E-ABD6-83C46DBDE408}" type="pres">
      <dgm:prSet presAssocID="{086AFA54-F140-49E6-AE74-CCBCB1D107F2}" presName="horzTwo" presStyleCnt="0"/>
      <dgm:spPr/>
    </dgm:pt>
    <dgm:pt modelId="{D8DA5BAB-2D34-420A-920C-664883071B10}" type="pres">
      <dgm:prSet presAssocID="{80A561C6-4695-466E-8185-8DD1E2EEA2DF}" presName="sibSpaceTwo" presStyleCnt="0"/>
      <dgm:spPr/>
    </dgm:pt>
    <dgm:pt modelId="{6E6B9A9B-18DA-454F-B6E1-786ABFFE3870}" type="pres">
      <dgm:prSet presAssocID="{A95C20F2-6D89-403E-AA9C-B6A8D41FC2F2}" presName="vertTwo" presStyleCnt="0"/>
      <dgm:spPr/>
    </dgm:pt>
    <dgm:pt modelId="{E138851A-5BA3-44AF-B36A-9A5DA3EF5270}" type="pres">
      <dgm:prSet presAssocID="{A95C20F2-6D89-403E-AA9C-B6A8D41FC2F2}" presName="txTwo" presStyleLbl="node2" presStyleIdx="8" presStyleCnt="9">
        <dgm:presLayoutVars>
          <dgm:chPref val="3"/>
        </dgm:presLayoutVars>
      </dgm:prSet>
      <dgm:spPr/>
    </dgm:pt>
    <dgm:pt modelId="{F178535C-61C5-450E-A9D0-AF3BBA3FB851}" type="pres">
      <dgm:prSet presAssocID="{A95C20F2-6D89-403E-AA9C-B6A8D41FC2F2}" presName="horzTwo" presStyleCnt="0"/>
      <dgm:spPr/>
    </dgm:pt>
  </dgm:ptLst>
  <dgm:cxnLst>
    <dgm:cxn modelId="{F671F52F-0934-4570-86A3-B367778DC34F}" srcId="{2C82E5F0-9FFB-443B-B072-67F3E8967F7C}" destId="{086AFA54-F140-49E6-AE74-CCBCB1D107F2}" srcOrd="0" destOrd="0" parTransId="{142BD51A-8753-4703-B2E2-238A89001962}" sibTransId="{80A561C6-4695-466E-8185-8DD1E2EEA2DF}"/>
    <dgm:cxn modelId="{32299631-B8E5-462F-B31D-AC44B78DFC13}" type="presOf" srcId="{4C36B486-A96F-4B77-B04E-ED9177CDB808}" destId="{00220B77-7E6A-4976-96B3-05B42BF89DE3}" srcOrd="0" destOrd="0" presId="urn:microsoft.com/office/officeart/2005/8/layout/hierarchy4"/>
    <dgm:cxn modelId="{26E11140-5C80-4328-BDD5-83824053469E}" type="presOf" srcId="{20B8DF42-CB8A-49C3-9174-DACEEEC36F9A}" destId="{F6EF6063-2705-45AD-8EB8-522A825CD59E}" srcOrd="0" destOrd="0" presId="urn:microsoft.com/office/officeart/2005/8/layout/hierarchy4"/>
    <dgm:cxn modelId="{8D346F5B-D0A6-4E3E-A8AF-AD933418EC2C}" srcId="{C0097A39-4A88-4E3C-A192-F43945250FA0}" destId="{4C36B486-A96F-4B77-B04E-ED9177CDB808}" srcOrd="0" destOrd="0" parTransId="{D6539652-C2BC-465C-A7AB-7FA5A7230264}" sibTransId="{0289AADE-38CD-49C2-989A-18B7A45422A3}"/>
    <dgm:cxn modelId="{3ED0F45E-C949-4925-91B1-CED8082808A7}" srcId="{C7D89732-E449-48F4-95F3-F9EC755E0C84}" destId="{A674CBE5-E22A-4318-A518-CB11DB52DE2C}" srcOrd="1" destOrd="0" parTransId="{D7108910-DBCC-483D-8E36-53EEA8049941}" sibTransId="{85642906-5ACB-4496-895C-A527D8F1F403}"/>
    <dgm:cxn modelId="{8A04B760-B10A-4838-AD0C-CFBB622A0D42}" type="presOf" srcId="{2CDBD35E-7D62-4058-9F37-03C1CB6FBB00}" destId="{4C9B6E1B-0E09-40FE-B804-B1E9EAB98857}" srcOrd="0" destOrd="0" presId="urn:microsoft.com/office/officeart/2005/8/layout/hierarchy4"/>
    <dgm:cxn modelId="{B0F18661-1187-41AE-A4DA-0F33D395286D}" srcId="{C7D89732-E449-48F4-95F3-F9EC755E0C84}" destId="{68ED63E0-E7A6-4E18-9C4D-8964C834E260}" srcOrd="3" destOrd="0" parTransId="{231BE3EA-0625-4D2E-9829-B5C9CBE29396}" sibTransId="{D196CDE9-94CD-4704-9BD3-09A559ED03D6}"/>
    <dgm:cxn modelId="{9EE4464A-18F6-4ABF-AEDD-D56C6903DE5A}" type="presOf" srcId="{68ED63E0-E7A6-4E18-9C4D-8964C834E260}" destId="{425245B5-C59A-4C38-8615-A2ABD386C1EB}" srcOrd="0" destOrd="0" presId="urn:microsoft.com/office/officeart/2005/8/layout/hierarchy4"/>
    <dgm:cxn modelId="{03E5154F-1AE4-416A-A7F9-95A3EFF9F0B8}" type="presOf" srcId="{A674CBE5-E22A-4318-A518-CB11DB52DE2C}" destId="{E808AC9C-4847-4F3B-9009-D6B91398AF7C}" srcOrd="0" destOrd="0" presId="urn:microsoft.com/office/officeart/2005/8/layout/hierarchy4"/>
    <dgm:cxn modelId="{542E6870-86DE-4497-A27B-98DBCAC1EC6A}" type="presOf" srcId="{BDC148B8-D541-4152-B5E1-0DBA81A44089}" destId="{43CCF59F-A5EF-43AC-9ED2-98F6E95C78CE}" srcOrd="0" destOrd="0" presId="urn:microsoft.com/office/officeart/2005/8/layout/hierarchy4"/>
    <dgm:cxn modelId="{6562DD9A-076E-49F6-840E-E7A2B58703C9}" srcId="{5FA26C19-2BFE-41F4-8365-2A7FC70A65C9}" destId="{C0097A39-4A88-4E3C-A192-F43945250FA0}" srcOrd="0" destOrd="0" parTransId="{A99A1A1A-C2F4-4F10-8C9A-F3FF8C1415A3}" sibTransId="{AB4E8588-45C4-4E1C-A6B8-B4D558D57D25}"/>
    <dgm:cxn modelId="{0AAA96A6-1065-481F-A997-501899353ABF}" type="presOf" srcId="{C7D89732-E449-48F4-95F3-F9EC755E0C84}" destId="{EE3C018A-6016-4478-8B51-F8B1AE68E47F}" srcOrd="0" destOrd="0" presId="urn:microsoft.com/office/officeart/2005/8/layout/hierarchy4"/>
    <dgm:cxn modelId="{C8A41DA7-F636-48DA-BA94-B28CDB47A23A}" type="presOf" srcId="{086AFA54-F140-49E6-AE74-CCBCB1D107F2}" destId="{99C07965-A564-4F3A-8450-9168F8C52C95}" srcOrd="0" destOrd="0" presId="urn:microsoft.com/office/officeart/2005/8/layout/hierarchy4"/>
    <dgm:cxn modelId="{F1B4CDC4-ED16-4622-B06B-C2D548BC3B59}" srcId="{5FA26C19-2BFE-41F4-8365-2A7FC70A65C9}" destId="{2C82E5F0-9FFB-443B-B072-67F3E8967F7C}" srcOrd="2" destOrd="0" parTransId="{81FC2766-7562-4A75-8740-A404D0F45EA5}" sibTransId="{45ECF081-1A32-4707-A00B-BD149F6B3232}"/>
    <dgm:cxn modelId="{8321B7D2-2C36-49FD-BB6F-C1445F561DE9}" type="presOf" srcId="{5FA26C19-2BFE-41F4-8365-2A7FC70A65C9}" destId="{0DD4E06F-0AA5-48B1-ABA2-9AA6458D7BA8}" srcOrd="0" destOrd="0" presId="urn:microsoft.com/office/officeart/2005/8/layout/hierarchy4"/>
    <dgm:cxn modelId="{392A36D4-CA74-4A5E-B92D-ED35E6C84A4A}" type="presOf" srcId="{2C82E5F0-9FFB-443B-B072-67F3E8967F7C}" destId="{BE1A5A93-4145-4836-9EBC-095E965E4E39}" srcOrd="0" destOrd="0" presId="urn:microsoft.com/office/officeart/2005/8/layout/hierarchy4"/>
    <dgm:cxn modelId="{A9C517D6-12B5-4197-9804-24F0F071D43F}" srcId="{5FA26C19-2BFE-41F4-8365-2A7FC70A65C9}" destId="{C7D89732-E449-48F4-95F3-F9EC755E0C84}" srcOrd="1" destOrd="0" parTransId="{49C24362-5001-4D6C-8511-73ECBCEE499E}" sibTransId="{4139F2AF-5514-43CB-92C7-CF6272309C85}"/>
    <dgm:cxn modelId="{11286CDB-B1C7-47D8-80C7-13468FA9F53F}" srcId="{2C82E5F0-9FFB-443B-B072-67F3E8967F7C}" destId="{A95C20F2-6D89-403E-AA9C-B6A8D41FC2F2}" srcOrd="1" destOrd="0" parTransId="{1A8365FA-6DEB-4F12-A93C-029EB33D564B}" sibTransId="{C1EC52F9-F328-4555-9AAA-0BB46586885D}"/>
    <dgm:cxn modelId="{38C0F1DB-39C0-480E-8A9E-F6E055AC574F}" type="presOf" srcId="{A95C20F2-6D89-403E-AA9C-B6A8D41FC2F2}" destId="{E138851A-5BA3-44AF-B36A-9A5DA3EF5270}" srcOrd="0" destOrd="0" presId="urn:microsoft.com/office/officeart/2005/8/layout/hierarchy4"/>
    <dgm:cxn modelId="{C9F484E4-C823-43A9-91BD-A520D17FC270}" srcId="{C0097A39-4A88-4E3C-A192-F43945250FA0}" destId="{B0BDE98C-9F16-4FD5-BCB7-E8114383711A}" srcOrd="1" destOrd="0" parTransId="{CD23AB2B-86D8-4CAA-9DC3-2BE547F3B7B6}" sibTransId="{7AF878AE-7E2F-4095-B113-4D0F99DE797F}"/>
    <dgm:cxn modelId="{32F44FEA-5CF1-4658-B3E7-229054D9BE85}" srcId="{C0097A39-4A88-4E3C-A192-F43945250FA0}" destId="{2CDBD35E-7D62-4058-9F37-03C1CB6FBB00}" srcOrd="2" destOrd="0" parTransId="{D1B48513-0EC5-493C-B375-9953752A3977}" sibTransId="{606C40AB-27E5-407A-9CC7-4B73B6D6C578}"/>
    <dgm:cxn modelId="{B9379AF0-5AD1-4CC1-8A1E-53348E2E3F43}" srcId="{C7D89732-E449-48F4-95F3-F9EC755E0C84}" destId="{20B8DF42-CB8A-49C3-9174-DACEEEC36F9A}" srcOrd="2" destOrd="0" parTransId="{618C0E04-EEB7-4236-B90B-5EC9F5455054}" sibTransId="{79AA320A-2911-4295-9432-64EDB5468607}"/>
    <dgm:cxn modelId="{4B3F95F2-58F0-4EDB-8E28-5AE8564D5581}" srcId="{C7D89732-E449-48F4-95F3-F9EC755E0C84}" destId="{BDC148B8-D541-4152-B5E1-0DBA81A44089}" srcOrd="0" destOrd="0" parTransId="{503CE221-936A-46FC-853F-17D8E8CCD7BD}" sibTransId="{F1054DD0-6DE8-4801-87D1-D631AA74811C}"/>
    <dgm:cxn modelId="{3E17EDF5-FF62-49EA-8A8E-CA0E2799D647}" type="presOf" srcId="{B0BDE98C-9F16-4FD5-BCB7-E8114383711A}" destId="{C0B23AF5-3993-449F-B94E-80C715FBB8B1}" srcOrd="0" destOrd="0" presId="urn:microsoft.com/office/officeart/2005/8/layout/hierarchy4"/>
    <dgm:cxn modelId="{A85472F9-8170-4ACE-B35F-E70AF26FA269}" type="presOf" srcId="{C0097A39-4A88-4E3C-A192-F43945250FA0}" destId="{D455AE2E-EF76-4E51-A000-D8AD842BB8D7}" srcOrd="0" destOrd="0" presId="urn:microsoft.com/office/officeart/2005/8/layout/hierarchy4"/>
    <dgm:cxn modelId="{64C5A04C-8D44-4DAA-97C7-1AA33267DD9B}" type="presParOf" srcId="{0DD4E06F-0AA5-48B1-ABA2-9AA6458D7BA8}" destId="{019681E2-511C-42CE-A9AB-BFB339E3FBA5}" srcOrd="0" destOrd="0" presId="urn:microsoft.com/office/officeart/2005/8/layout/hierarchy4"/>
    <dgm:cxn modelId="{9D3EAA69-2562-4887-89BF-A0658B1C1FD1}" type="presParOf" srcId="{019681E2-511C-42CE-A9AB-BFB339E3FBA5}" destId="{D455AE2E-EF76-4E51-A000-D8AD842BB8D7}" srcOrd="0" destOrd="0" presId="urn:microsoft.com/office/officeart/2005/8/layout/hierarchy4"/>
    <dgm:cxn modelId="{E74D8D25-1C02-4EE1-9580-45038380694A}" type="presParOf" srcId="{019681E2-511C-42CE-A9AB-BFB339E3FBA5}" destId="{D0A60375-84B6-4440-AA3C-53C53081F138}" srcOrd="1" destOrd="0" presId="urn:microsoft.com/office/officeart/2005/8/layout/hierarchy4"/>
    <dgm:cxn modelId="{4A6E5EC1-239A-40F5-9BF2-1B1CFA029C28}" type="presParOf" srcId="{019681E2-511C-42CE-A9AB-BFB339E3FBA5}" destId="{ACCC2E0B-21E3-4ACB-A75A-622C258EC26E}" srcOrd="2" destOrd="0" presId="urn:microsoft.com/office/officeart/2005/8/layout/hierarchy4"/>
    <dgm:cxn modelId="{45D3A7FA-8368-4A51-AC68-07809EC8E73B}" type="presParOf" srcId="{ACCC2E0B-21E3-4ACB-A75A-622C258EC26E}" destId="{0B23E064-9A24-4893-8707-B9546FE1A4B1}" srcOrd="0" destOrd="0" presId="urn:microsoft.com/office/officeart/2005/8/layout/hierarchy4"/>
    <dgm:cxn modelId="{4C7CFF8B-6E86-48B1-B6F2-9ED520B7643A}" type="presParOf" srcId="{0B23E064-9A24-4893-8707-B9546FE1A4B1}" destId="{00220B77-7E6A-4976-96B3-05B42BF89DE3}" srcOrd="0" destOrd="0" presId="urn:microsoft.com/office/officeart/2005/8/layout/hierarchy4"/>
    <dgm:cxn modelId="{2E0FFB85-5E23-45C4-9921-92D4CBC49FBE}" type="presParOf" srcId="{0B23E064-9A24-4893-8707-B9546FE1A4B1}" destId="{476AB5D3-779B-4BDF-A14A-9940FED6559D}" srcOrd="1" destOrd="0" presId="urn:microsoft.com/office/officeart/2005/8/layout/hierarchy4"/>
    <dgm:cxn modelId="{AE855EE4-472F-4890-AA95-658969C5F087}" type="presParOf" srcId="{ACCC2E0B-21E3-4ACB-A75A-622C258EC26E}" destId="{35436F4E-DE0B-405E-9B31-3F3186FE85EF}" srcOrd="1" destOrd="0" presId="urn:microsoft.com/office/officeart/2005/8/layout/hierarchy4"/>
    <dgm:cxn modelId="{E10099A0-00B3-45C3-9178-710F45B45F22}" type="presParOf" srcId="{ACCC2E0B-21E3-4ACB-A75A-622C258EC26E}" destId="{558EBC9D-6F70-4594-8433-5B7B017F35D9}" srcOrd="2" destOrd="0" presId="urn:microsoft.com/office/officeart/2005/8/layout/hierarchy4"/>
    <dgm:cxn modelId="{C5A1E832-F0BB-46AF-A146-3D913C59FE28}" type="presParOf" srcId="{558EBC9D-6F70-4594-8433-5B7B017F35D9}" destId="{C0B23AF5-3993-449F-B94E-80C715FBB8B1}" srcOrd="0" destOrd="0" presId="urn:microsoft.com/office/officeart/2005/8/layout/hierarchy4"/>
    <dgm:cxn modelId="{F6FA3E99-D864-4FC4-B92C-B660706D1552}" type="presParOf" srcId="{558EBC9D-6F70-4594-8433-5B7B017F35D9}" destId="{B1618AB6-9FEC-4D3D-91C3-13377A79D7CB}" srcOrd="1" destOrd="0" presId="urn:microsoft.com/office/officeart/2005/8/layout/hierarchy4"/>
    <dgm:cxn modelId="{48EC9D88-6C88-49DB-BDFA-B62F627DCEB7}" type="presParOf" srcId="{ACCC2E0B-21E3-4ACB-A75A-622C258EC26E}" destId="{5171B607-7AB0-4B47-9D0F-5F24A2C0E386}" srcOrd="3" destOrd="0" presId="urn:microsoft.com/office/officeart/2005/8/layout/hierarchy4"/>
    <dgm:cxn modelId="{B09F9586-BAF8-4F27-8B93-32C709BD1506}" type="presParOf" srcId="{ACCC2E0B-21E3-4ACB-A75A-622C258EC26E}" destId="{93813558-B6AC-4874-AFE2-AE90FE7E9229}" srcOrd="4" destOrd="0" presId="urn:microsoft.com/office/officeart/2005/8/layout/hierarchy4"/>
    <dgm:cxn modelId="{C7C19EF5-3D89-4322-934A-8A4112936C40}" type="presParOf" srcId="{93813558-B6AC-4874-AFE2-AE90FE7E9229}" destId="{4C9B6E1B-0E09-40FE-B804-B1E9EAB98857}" srcOrd="0" destOrd="0" presId="urn:microsoft.com/office/officeart/2005/8/layout/hierarchy4"/>
    <dgm:cxn modelId="{83391FD8-648E-4005-9CF6-CE1500B442B2}" type="presParOf" srcId="{93813558-B6AC-4874-AFE2-AE90FE7E9229}" destId="{49078CAC-88D2-4967-B46F-897B11F0E0FB}" srcOrd="1" destOrd="0" presId="urn:microsoft.com/office/officeart/2005/8/layout/hierarchy4"/>
    <dgm:cxn modelId="{DF6A27F1-6B4D-49F9-A4A2-E9264A11A9B1}" type="presParOf" srcId="{0DD4E06F-0AA5-48B1-ABA2-9AA6458D7BA8}" destId="{02930AD0-0A52-4226-883C-DCFB40D5E885}" srcOrd="1" destOrd="0" presId="urn:microsoft.com/office/officeart/2005/8/layout/hierarchy4"/>
    <dgm:cxn modelId="{DFFE30BE-0B68-4B36-9372-C111D73FF0A7}" type="presParOf" srcId="{0DD4E06F-0AA5-48B1-ABA2-9AA6458D7BA8}" destId="{926A062F-1E40-4CE3-B406-A63A691D34D6}" srcOrd="2" destOrd="0" presId="urn:microsoft.com/office/officeart/2005/8/layout/hierarchy4"/>
    <dgm:cxn modelId="{E7F32543-648B-4ADC-8387-1018E6832069}" type="presParOf" srcId="{926A062F-1E40-4CE3-B406-A63A691D34D6}" destId="{EE3C018A-6016-4478-8B51-F8B1AE68E47F}" srcOrd="0" destOrd="0" presId="urn:microsoft.com/office/officeart/2005/8/layout/hierarchy4"/>
    <dgm:cxn modelId="{1E2D3558-A8F8-48E0-BE80-B112FB1143B8}" type="presParOf" srcId="{926A062F-1E40-4CE3-B406-A63A691D34D6}" destId="{72719CE2-EB56-464B-9917-C19E5112107F}" srcOrd="1" destOrd="0" presId="urn:microsoft.com/office/officeart/2005/8/layout/hierarchy4"/>
    <dgm:cxn modelId="{37D54358-A3CC-493D-B463-E32DD13CF253}" type="presParOf" srcId="{926A062F-1E40-4CE3-B406-A63A691D34D6}" destId="{89687FF5-E7D0-4FCE-BC1E-B3786871A303}" srcOrd="2" destOrd="0" presId="urn:microsoft.com/office/officeart/2005/8/layout/hierarchy4"/>
    <dgm:cxn modelId="{13DA5410-CC9C-45E3-8D5A-0EBDFA672F7C}" type="presParOf" srcId="{89687FF5-E7D0-4FCE-BC1E-B3786871A303}" destId="{8673D56B-DC8C-493E-AF4A-5E60B2DC38AF}" srcOrd="0" destOrd="0" presId="urn:microsoft.com/office/officeart/2005/8/layout/hierarchy4"/>
    <dgm:cxn modelId="{DE5B1701-D840-46FD-9638-43D725E14495}" type="presParOf" srcId="{8673D56B-DC8C-493E-AF4A-5E60B2DC38AF}" destId="{43CCF59F-A5EF-43AC-9ED2-98F6E95C78CE}" srcOrd="0" destOrd="0" presId="urn:microsoft.com/office/officeart/2005/8/layout/hierarchy4"/>
    <dgm:cxn modelId="{90C38AD5-A9BC-46DA-A6EA-A0EA08565343}" type="presParOf" srcId="{8673D56B-DC8C-493E-AF4A-5E60B2DC38AF}" destId="{2BFD57D4-9526-4404-A3A8-C7CA9365CCED}" srcOrd="1" destOrd="0" presId="urn:microsoft.com/office/officeart/2005/8/layout/hierarchy4"/>
    <dgm:cxn modelId="{C3550BDF-C23C-484C-BADA-444EC68355BA}" type="presParOf" srcId="{89687FF5-E7D0-4FCE-BC1E-B3786871A303}" destId="{1EE08D84-2082-45C1-BE4F-F8555BE0E1F2}" srcOrd="1" destOrd="0" presId="urn:microsoft.com/office/officeart/2005/8/layout/hierarchy4"/>
    <dgm:cxn modelId="{BFF93E5D-7514-411B-980F-161233A85BD7}" type="presParOf" srcId="{89687FF5-E7D0-4FCE-BC1E-B3786871A303}" destId="{35B64472-9A5C-4816-8E4E-F3790A4AB7F4}" srcOrd="2" destOrd="0" presId="urn:microsoft.com/office/officeart/2005/8/layout/hierarchy4"/>
    <dgm:cxn modelId="{DB5FD4AD-948A-46DD-8F4A-9BF776462E38}" type="presParOf" srcId="{35B64472-9A5C-4816-8E4E-F3790A4AB7F4}" destId="{E808AC9C-4847-4F3B-9009-D6B91398AF7C}" srcOrd="0" destOrd="0" presId="urn:microsoft.com/office/officeart/2005/8/layout/hierarchy4"/>
    <dgm:cxn modelId="{C49BC56D-DD0A-4B57-A9BC-5905BFD671D9}" type="presParOf" srcId="{35B64472-9A5C-4816-8E4E-F3790A4AB7F4}" destId="{485EDE3A-BA9A-41B7-88C6-DD1B36C5F8EC}" srcOrd="1" destOrd="0" presId="urn:microsoft.com/office/officeart/2005/8/layout/hierarchy4"/>
    <dgm:cxn modelId="{FD227EFE-A0FC-420C-A2ED-307D85D588C2}" type="presParOf" srcId="{89687FF5-E7D0-4FCE-BC1E-B3786871A303}" destId="{5906E2BD-1212-41D7-AE22-B131B2EFBD55}" srcOrd="3" destOrd="0" presId="urn:microsoft.com/office/officeart/2005/8/layout/hierarchy4"/>
    <dgm:cxn modelId="{1DCB1EF2-C07D-4A51-B2B4-7A335A8D31B2}" type="presParOf" srcId="{89687FF5-E7D0-4FCE-BC1E-B3786871A303}" destId="{747E3A46-7F56-4C70-9182-56BEB328FC11}" srcOrd="4" destOrd="0" presId="urn:microsoft.com/office/officeart/2005/8/layout/hierarchy4"/>
    <dgm:cxn modelId="{12EAEBA1-80C1-4821-8627-B5967A8A7373}" type="presParOf" srcId="{747E3A46-7F56-4C70-9182-56BEB328FC11}" destId="{F6EF6063-2705-45AD-8EB8-522A825CD59E}" srcOrd="0" destOrd="0" presId="urn:microsoft.com/office/officeart/2005/8/layout/hierarchy4"/>
    <dgm:cxn modelId="{F9B50E5A-8E36-4AB8-ADE7-B4FED13D073D}" type="presParOf" srcId="{747E3A46-7F56-4C70-9182-56BEB328FC11}" destId="{3D4DBA90-66A2-4591-8464-ED8933821FBE}" srcOrd="1" destOrd="0" presId="urn:microsoft.com/office/officeart/2005/8/layout/hierarchy4"/>
    <dgm:cxn modelId="{BA8BDDF5-FD3D-4908-B1A5-6EB3E69227C5}" type="presParOf" srcId="{89687FF5-E7D0-4FCE-BC1E-B3786871A303}" destId="{47205AA0-D2AF-491F-8678-414885550B4E}" srcOrd="5" destOrd="0" presId="urn:microsoft.com/office/officeart/2005/8/layout/hierarchy4"/>
    <dgm:cxn modelId="{8A292F06-8C04-4E43-B856-89C3A88F1F56}" type="presParOf" srcId="{89687FF5-E7D0-4FCE-BC1E-B3786871A303}" destId="{2A4B8426-EF4A-439E-A6DE-07A0C5073F60}" srcOrd="6" destOrd="0" presId="urn:microsoft.com/office/officeart/2005/8/layout/hierarchy4"/>
    <dgm:cxn modelId="{6308474B-AAF3-4019-9FC1-CEDB3366EA70}" type="presParOf" srcId="{2A4B8426-EF4A-439E-A6DE-07A0C5073F60}" destId="{425245B5-C59A-4C38-8615-A2ABD386C1EB}" srcOrd="0" destOrd="0" presId="urn:microsoft.com/office/officeart/2005/8/layout/hierarchy4"/>
    <dgm:cxn modelId="{623FC25D-7F41-4D59-8A3D-F29FE7BBEA79}" type="presParOf" srcId="{2A4B8426-EF4A-439E-A6DE-07A0C5073F60}" destId="{04E37B8D-D1DA-4167-B9E7-F1D39C5265B7}" srcOrd="1" destOrd="0" presId="urn:microsoft.com/office/officeart/2005/8/layout/hierarchy4"/>
    <dgm:cxn modelId="{30FA4B92-593B-44B8-BD93-F4FE1B5BF789}" type="presParOf" srcId="{0DD4E06F-0AA5-48B1-ABA2-9AA6458D7BA8}" destId="{4BC8F5F6-B6F7-4A01-B24A-00AE25788D8D}" srcOrd="3" destOrd="0" presId="urn:microsoft.com/office/officeart/2005/8/layout/hierarchy4"/>
    <dgm:cxn modelId="{8F15FFED-F11A-42A2-AB94-7970E55748C1}" type="presParOf" srcId="{0DD4E06F-0AA5-48B1-ABA2-9AA6458D7BA8}" destId="{8451201F-FDA1-4B6A-ACD3-D27F463687D4}" srcOrd="4" destOrd="0" presId="urn:microsoft.com/office/officeart/2005/8/layout/hierarchy4"/>
    <dgm:cxn modelId="{6D3F18BB-3C5C-4245-B9A1-171627A519EA}" type="presParOf" srcId="{8451201F-FDA1-4B6A-ACD3-D27F463687D4}" destId="{BE1A5A93-4145-4836-9EBC-095E965E4E39}" srcOrd="0" destOrd="0" presId="urn:microsoft.com/office/officeart/2005/8/layout/hierarchy4"/>
    <dgm:cxn modelId="{D943F031-F5AF-4C0C-9994-995652D9F896}" type="presParOf" srcId="{8451201F-FDA1-4B6A-ACD3-D27F463687D4}" destId="{DBB1D467-5B4D-465C-A20A-F6B14D0B6552}" srcOrd="1" destOrd="0" presId="urn:microsoft.com/office/officeart/2005/8/layout/hierarchy4"/>
    <dgm:cxn modelId="{7A3865A8-69D8-4D9D-804B-0AAD714E0200}" type="presParOf" srcId="{8451201F-FDA1-4B6A-ACD3-D27F463687D4}" destId="{C1081DC3-0B5C-4E7F-B898-8E119984F482}" srcOrd="2" destOrd="0" presId="urn:microsoft.com/office/officeart/2005/8/layout/hierarchy4"/>
    <dgm:cxn modelId="{1367D317-9CE2-47AD-8EEE-EADAF528C14B}" type="presParOf" srcId="{C1081DC3-0B5C-4E7F-B898-8E119984F482}" destId="{3676EFB7-82C8-409D-9B5E-04085EBC9055}" srcOrd="0" destOrd="0" presId="urn:microsoft.com/office/officeart/2005/8/layout/hierarchy4"/>
    <dgm:cxn modelId="{BFEBE937-D4B2-46DB-831B-1334D74DEDB7}" type="presParOf" srcId="{3676EFB7-82C8-409D-9B5E-04085EBC9055}" destId="{99C07965-A564-4F3A-8450-9168F8C52C95}" srcOrd="0" destOrd="0" presId="urn:microsoft.com/office/officeart/2005/8/layout/hierarchy4"/>
    <dgm:cxn modelId="{6985AC5C-E267-47E2-A11E-9BBE68589C00}" type="presParOf" srcId="{3676EFB7-82C8-409D-9B5E-04085EBC9055}" destId="{5F916C33-EEF5-467E-ABD6-83C46DBDE408}" srcOrd="1" destOrd="0" presId="urn:microsoft.com/office/officeart/2005/8/layout/hierarchy4"/>
    <dgm:cxn modelId="{4F505C4F-0D79-4A78-98B3-50A421869F53}" type="presParOf" srcId="{C1081DC3-0B5C-4E7F-B898-8E119984F482}" destId="{D8DA5BAB-2D34-420A-920C-664883071B10}" srcOrd="1" destOrd="0" presId="urn:microsoft.com/office/officeart/2005/8/layout/hierarchy4"/>
    <dgm:cxn modelId="{2CC220A0-B34B-4CA8-BACF-4FC43CBB7EC8}" type="presParOf" srcId="{C1081DC3-0B5C-4E7F-B898-8E119984F482}" destId="{6E6B9A9B-18DA-454F-B6E1-786ABFFE3870}" srcOrd="2" destOrd="0" presId="urn:microsoft.com/office/officeart/2005/8/layout/hierarchy4"/>
    <dgm:cxn modelId="{D45666D8-CB98-4F71-8648-F1CA47568B97}" type="presParOf" srcId="{6E6B9A9B-18DA-454F-B6E1-786ABFFE3870}" destId="{E138851A-5BA3-44AF-B36A-9A5DA3EF5270}" srcOrd="0" destOrd="0" presId="urn:microsoft.com/office/officeart/2005/8/layout/hierarchy4"/>
    <dgm:cxn modelId="{7E523658-04C0-44C3-8A36-0BA9D6B4834B}" type="presParOf" srcId="{6E6B9A9B-18DA-454F-B6E1-786ABFFE3870}" destId="{F178535C-61C5-450E-A9D0-AF3BBA3FB85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A82FFF-E8CB-4548-9DD5-066E0EC89B2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78AA7667-E3BC-4747-AD39-F210FB676AB7}">
      <dgm:prSet phldrT="[Tekst]"/>
      <dgm:spPr/>
      <dgm:t>
        <a:bodyPr/>
        <a:lstStyle/>
        <a:p>
          <a:r>
            <a:rPr lang="nl-BE" dirty="0"/>
            <a:t>David</a:t>
          </a:r>
        </a:p>
      </dgm:t>
    </dgm:pt>
    <dgm:pt modelId="{BD11B13F-6674-4A0F-8439-2046D7A6220C}" type="parTrans" cxnId="{2392D686-E60C-46FA-9976-6B6A36F91B77}">
      <dgm:prSet/>
      <dgm:spPr/>
      <dgm:t>
        <a:bodyPr/>
        <a:lstStyle/>
        <a:p>
          <a:endParaRPr lang="nl-BE"/>
        </a:p>
      </dgm:t>
    </dgm:pt>
    <dgm:pt modelId="{1EC66A66-65B9-46D0-812A-8C810C277E43}" type="sibTrans" cxnId="{2392D686-E60C-46FA-9976-6B6A36F91B77}">
      <dgm:prSet/>
      <dgm:spPr/>
      <dgm:t>
        <a:bodyPr/>
        <a:lstStyle/>
        <a:p>
          <a:endParaRPr lang="nl-BE"/>
        </a:p>
      </dgm:t>
    </dgm:pt>
    <dgm:pt modelId="{CE230399-5BD8-48BA-889C-6A8DEE073E06}">
      <dgm:prSet phldrT="[Tekst]"/>
      <dgm:spPr/>
      <dgm:t>
        <a:bodyPr/>
        <a:lstStyle/>
        <a:p>
          <a:r>
            <a:rPr lang="nl-BE" dirty="0"/>
            <a:t>Abigaïl</a:t>
          </a:r>
        </a:p>
      </dgm:t>
    </dgm:pt>
    <dgm:pt modelId="{77EBC653-6C3B-462D-8083-D2103DD76261}" type="parTrans" cxnId="{8ADBFBEF-6F2C-4570-A3B5-C789090EE97A}">
      <dgm:prSet/>
      <dgm:spPr/>
      <dgm:t>
        <a:bodyPr/>
        <a:lstStyle/>
        <a:p>
          <a:endParaRPr lang="nl-BE"/>
        </a:p>
      </dgm:t>
    </dgm:pt>
    <dgm:pt modelId="{6BF37A4B-CAD1-4C2B-BFEB-5F78D92FC362}" type="sibTrans" cxnId="{8ADBFBEF-6F2C-4570-A3B5-C789090EE97A}">
      <dgm:prSet/>
      <dgm:spPr/>
      <dgm:t>
        <a:bodyPr/>
        <a:lstStyle/>
        <a:p>
          <a:endParaRPr lang="nl-BE"/>
        </a:p>
      </dgm:t>
    </dgm:pt>
    <dgm:pt modelId="{BF3CBA04-3471-40AB-A635-13D78C519C18}">
      <dgm:prSet phldrT="[Tekst]"/>
      <dgm:spPr/>
      <dgm:t>
        <a:bodyPr/>
        <a:lstStyle/>
        <a:p>
          <a:r>
            <a:rPr lang="nl-BE" dirty="0" err="1"/>
            <a:t>Michal</a:t>
          </a:r>
          <a:endParaRPr lang="nl-BE" dirty="0"/>
        </a:p>
      </dgm:t>
    </dgm:pt>
    <dgm:pt modelId="{AF1D0C15-9531-442C-A6C8-2E3724C27EC9}" type="parTrans" cxnId="{4BB010E0-D140-4DD4-BA22-4BEE0A279332}">
      <dgm:prSet/>
      <dgm:spPr/>
      <dgm:t>
        <a:bodyPr/>
        <a:lstStyle/>
        <a:p>
          <a:endParaRPr lang="nl-BE"/>
        </a:p>
      </dgm:t>
    </dgm:pt>
    <dgm:pt modelId="{F411D406-1CC7-4326-905C-85830E840901}" type="sibTrans" cxnId="{4BB010E0-D140-4DD4-BA22-4BEE0A279332}">
      <dgm:prSet/>
      <dgm:spPr/>
      <dgm:t>
        <a:bodyPr/>
        <a:lstStyle/>
        <a:p>
          <a:endParaRPr lang="nl-BE"/>
        </a:p>
      </dgm:t>
    </dgm:pt>
    <dgm:pt modelId="{F00A7FA0-08FF-4DFC-8A9A-2F5AB20B19FB}">
      <dgm:prSet phldrT="[Tekst]"/>
      <dgm:spPr/>
      <dgm:t>
        <a:bodyPr/>
        <a:lstStyle/>
        <a:p>
          <a:r>
            <a:rPr lang="nl-BE" dirty="0" err="1"/>
            <a:t>Chaggit</a:t>
          </a:r>
          <a:endParaRPr lang="nl-BE" dirty="0"/>
        </a:p>
      </dgm:t>
    </dgm:pt>
    <dgm:pt modelId="{72338D4A-2B8F-4F4A-B4D8-65388D9F6616}" type="parTrans" cxnId="{01A66200-7FD8-4E3C-B9D9-CA50BDC89980}">
      <dgm:prSet/>
      <dgm:spPr/>
      <dgm:t>
        <a:bodyPr/>
        <a:lstStyle/>
        <a:p>
          <a:endParaRPr lang="nl-BE"/>
        </a:p>
      </dgm:t>
    </dgm:pt>
    <dgm:pt modelId="{7A10A76F-2849-468E-BD0A-E37289620D91}" type="sibTrans" cxnId="{01A66200-7FD8-4E3C-B9D9-CA50BDC89980}">
      <dgm:prSet/>
      <dgm:spPr/>
      <dgm:t>
        <a:bodyPr/>
        <a:lstStyle/>
        <a:p>
          <a:endParaRPr lang="nl-BE"/>
        </a:p>
      </dgm:t>
    </dgm:pt>
    <dgm:pt modelId="{A8A39A94-5CB1-4E25-907F-AA0F1A67E064}">
      <dgm:prSet phldrT="[Tekst]"/>
      <dgm:spPr/>
      <dgm:t>
        <a:bodyPr/>
        <a:lstStyle/>
        <a:p>
          <a:r>
            <a:rPr lang="nl-BE" dirty="0" err="1"/>
            <a:t>Adonia</a:t>
          </a:r>
          <a:endParaRPr lang="nl-BE" dirty="0"/>
        </a:p>
      </dgm:t>
    </dgm:pt>
    <dgm:pt modelId="{BC6E6BE4-E98D-493C-BC6F-9EF83B075C37}" type="parTrans" cxnId="{6CF33B44-87E5-469E-AAF8-500DBD2D3DBC}">
      <dgm:prSet/>
      <dgm:spPr/>
      <dgm:t>
        <a:bodyPr/>
        <a:lstStyle/>
        <a:p>
          <a:endParaRPr lang="nl-BE"/>
        </a:p>
      </dgm:t>
    </dgm:pt>
    <dgm:pt modelId="{5187B039-E3A1-4008-A815-543B81D117C5}" type="sibTrans" cxnId="{6CF33B44-87E5-469E-AAF8-500DBD2D3DBC}">
      <dgm:prSet/>
      <dgm:spPr/>
      <dgm:t>
        <a:bodyPr/>
        <a:lstStyle/>
        <a:p>
          <a:endParaRPr lang="nl-BE"/>
        </a:p>
      </dgm:t>
    </dgm:pt>
    <dgm:pt modelId="{06F7CB6E-C978-47C7-A333-4F2F5AEEC36A}">
      <dgm:prSet phldrT="[Tekst]"/>
      <dgm:spPr/>
      <dgm:t>
        <a:bodyPr/>
        <a:lstStyle/>
        <a:p>
          <a:r>
            <a:rPr lang="nl-BE" dirty="0" err="1"/>
            <a:t>Maäka</a:t>
          </a:r>
          <a:endParaRPr lang="nl-BE" dirty="0"/>
        </a:p>
      </dgm:t>
    </dgm:pt>
    <dgm:pt modelId="{4AC371D4-66B6-4799-AE5D-795F4967F2DF}" type="parTrans" cxnId="{9A5C8F7D-027F-483A-A548-132509D3847F}">
      <dgm:prSet/>
      <dgm:spPr/>
      <dgm:t>
        <a:bodyPr/>
        <a:lstStyle/>
        <a:p>
          <a:endParaRPr lang="nl-BE"/>
        </a:p>
      </dgm:t>
    </dgm:pt>
    <dgm:pt modelId="{3C06793D-03FD-42D3-8BD5-74718F2EDE28}" type="sibTrans" cxnId="{9A5C8F7D-027F-483A-A548-132509D3847F}">
      <dgm:prSet/>
      <dgm:spPr/>
      <dgm:t>
        <a:bodyPr/>
        <a:lstStyle/>
        <a:p>
          <a:endParaRPr lang="nl-BE"/>
        </a:p>
      </dgm:t>
    </dgm:pt>
    <dgm:pt modelId="{278DB513-2505-4890-AFDD-52109FA7991D}">
      <dgm:prSet phldrT="[Tekst]"/>
      <dgm:spPr/>
      <dgm:t>
        <a:bodyPr/>
        <a:lstStyle/>
        <a:p>
          <a:r>
            <a:rPr lang="nl-BE" dirty="0"/>
            <a:t>Absalom</a:t>
          </a:r>
        </a:p>
      </dgm:t>
    </dgm:pt>
    <dgm:pt modelId="{D7E49F78-7559-4EB2-AAFB-0DB651B197BF}" type="parTrans" cxnId="{2A09D029-A3B4-4E7D-B90D-8C8620C84144}">
      <dgm:prSet/>
      <dgm:spPr/>
      <dgm:t>
        <a:bodyPr/>
        <a:lstStyle/>
        <a:p>
          <a:endParaRPr lang="nl-BE"/>
        </a:p>
      </dgm:t>
    </dgm:pt>
    <dgm:pt modelId="{8E991B4F-5E2E-446E-9E93-199699DC5EF9}" type="sibTrans" cxnId="{2A09D029-A3B4-4E7D-B90D-8C8620C84144}">
      <dgm:prSet/>
      <dgm:spPr/>
      <dgm:t>
        <a:bodyPr/>
        <a:lstStyle/>
        <a:p>
          <a:endParaRPr lang="nl-BE"/>
        </a:p>
      </dgm:t>
    </dgm:pt>
    <dgm:pt modelId="{A141C9DA-4E22-41BB-B3BB-46454AF895AC}">
      <dgm:prSet phldrT="[Tekst]"/>
      <dgm:spPr/>
      <dgm:t>
        <a:bodyPr/>
        <a:lstStyle/>
        <a:p>
          <a:r>
            <a:rPr lang="nl-BE" dirty="0"/>
            <a:t>Tamar</a:t>
          </a:r>
        </a:p>
      </dgm:t>
    </dgm:pt>
    <dgm:pt modelId="{CD80416C-7AAE-4627-A014-3A4EA343F1A3}" type="parTrans" cxnId="{AE62156A-F2FE-4780-AB41-F4FC394FB9E1}">
      <dgm:prSet/>
      <dgm:spPr/>
      <dgm:t>
        <a:bodyPr/>
        <a:lstStyle/>
        <a:p>
          <a:endParaRPr lang="nl-BE"/>
        </a:p>
      </dgm:t>
    </dgm:pt>
    <dgm:pt modelId="{BEBBEBF5-35BF-4C7E-AACA-6B6B2E0E2CB2}" type="sibTrans" cxnId="{AE62156A-F2FE-4780-AB41-F4FC394FB9E1}">
      <dgm:prSet/>
      <dgm:spPr/>
      <dgm:t>
        <a:bodyPr/>
        <a:lstStyle/>
        <a:p>
          <a:endParaRPr lang="nl-BE"/>
        </a:p>
      </dgm:t>
    </dgm:pt>
    <dgm:pt modelId="{76E7502C-A478-4EB3-A83B-A5FDF6CCAEAC}">
      <dgm:prSet phldrT="[Tekst]"/>
      <dgm:spPr/>
      <dgm:t>
        <a:bodyPr/>
        <a:lstStyle/>
        <a:p>
          <a:r>
            <a:rPr lang="nl-BE" dirty="0" err="1"/>
            <a:t>Abital</a:t>
          </a:r>
          <a:endParaRPr lang="nl-BE" dirty="0"/>
        </a:p>
      </dgm:t>
    </dgm:pt>
    <dgm:pt modelId="{77635851-1A4C-4F61-A64D-CAD18AC706F7}" type="parTrans" cxnId="{284E3CDE-5BF0-4906-94AF-2B84DBFD3394}">
      <dgm:prSet/>
      <dgm:spPr/>
      <dgm:t>
        <a:bodyPr/>
        <a:lstStyle/>
        <a:p>
          <a:endParaRPr lang="nl-BE"/>
        </a:p>
      </dgm:t>
    </dgm:pt>
    <dgm:pt modelId="{9FAA161D-032F-446E-AFF3-7CE9348FCC4C}" type="sibTrans" cxnId="{284E3CDE-5BF0-4906-94AF-2B84DBFD3394}">
      <dgm:prSet/>
      <dgm:spPr/>
      <dgm:t>
        <a:bodyPr/>
        <a:lstStyle/>
        <a:p>
          <a:endParaRPr lang="nl-BE"/>
        </a:p>
      </dgm:t>
    </dgm:pt>
    <dgm:pt modelId="{BB33BDAF-E6A2-4D7E-9DF9-C06A233F6AD9}">
      <dgm:prSet phldrT="[Tekst]"/>
      <dgm:spPr/>
      <dgm:t>
        <a:bodyPr/>
        <a:lstStyle/>
        <a:p>
          <a:r>
            <a:rPr lang="nl-BE" dirty="0" err="1"/>
            <a:t>Sefatja</a:t>
          </a:r>
          <a:endParaRPr lang="nl-BE" dirty="0"/>
        </a:p>
      </dgm:t>
    </dgm:pt>
    <dgm:pt modelId="{24F3720B-BAA2-427A-A8AC-09AD85D6FCA3}" type="parTrans" cxnId="{B0A14DE1-4D39-450C-B53F-FB340668C44E}">
      <dgm:prSet/>
      <dgm:spPr/>
      <dgm:t>
        <a:bodyPr/>
        <a:lstStyle/>
        <a:p>
          <a:endParaRPr lang="nl-BE"/>
        </a:p>
      </dgm:t>
    </dgm:pt>
    <dgm:pt modelId="{FAA405CA-5BE6-4C64-A6B7-9927FF3D622F}" type="sibTrans" cxnId="{B0A14DE1-4D39-450C-B53F-FB340668C44E}">
      <dgm:prSet/>
      <dgm:spPr/>
      <dgm:t>
        <a:bodyPr/>
        <a:lstStyle/>
        <a:p>
          <a:endParaRPr lang="nl-BE"/>
        </a:p>
      </dgm:t>
    </dgm:pt>
    <dgm:pt modelId="{4C8F2017-F8C2-40A5-BD1C-760DF8115C4A}">
      <dgm:prSet phldrT="[Tekst]"/>
      <dgm:spPr/>
      <dgm:t>
        <a:bodyPr/>
        <a:lstStyle/>
        <a:p>
          <a:r>
            <a:rPr lang="nl-BE" dirty="0" err="1"/>
            <a:t>Egla</a:t>
          </a:r>
          <a:endParaRPr lang="nl-BE" dirty="0"/>
        </a:p>
      </dgm:t>
    </dgm:pt>
    <dgm:pt modelId="{123B37E7-A33F-4BF0-92CD-835D80DD9CA3}" type="parTrans" cxnId="{0141D0AD-D8C9-47FB-98B4-D78AC02C2E4E}">
      <dgm:prSet/>
      <dgm:spPr/>
      <dgm:t>
        <a:bodyPr/>
        <a:lstStyle/>
        <a:p>
          <a:endParaRPr lang="nl-BE"/>
        </a:p>
      </dgm:t>
    </dgm:pt>
    <dgm:pt modelId="{CC0FD023-A5F2-47F3-9A25-9A39315D9724}" type="sibTrans" cxnId="{0141D0AD-D8C9-47FB-98B4-D78AC02C2E4E}">
      <dgm:prSet/>
      <dgm:spPr/>
      <dgm:t>
        <a:bodyPr/>
        <a:lstStyle/>
        <a:p>
          <a:endParaRPr lang="nl-BE"/>
        </a:p>
      </dgm:t>
    </dgm:pt>
    <dgm:pt modelId="{31CCA716-A8BC-4CEF-873B-8D7017D36EF9}">
      <dgm:prSet phldrT="[Tekst]"/>
      <dgm:spPr/>
      <dgm:t>
        <a:bodyPr/>
        <a:lstStyle/>
        <a:p>
          <a:r>
            <a:rPr lang="nl-BE" dirty="0" err="1"/>
            <a:t>Jitream</a:t>
          </a:r>
          <a:endParaRPr lang="nl-BE" dirty="0"/>
        </a:p>
      </dgm:t>
    </dgm:pt>
    <dgm:pt modelId="{D02A89F0-3A7F-4511-A839-7BDA00B8A208}" type="parTrans" cxnId="{86EC71FE-A07E-411D-BB88-49C90337E18C}">
      <dgm:prSet/>
      <dgm:spPr/>
      <dgm:t>
        <a:bodyPr/>
        <a:lstStyle/>
        <a:p>
          <a:endParaRPr lang="nl-BE"/>
        </a:p>
      </dgm:t>
    </dgm:pt>
    <dgm:pt modelId="{2D07C497-C008-4BF6-A07E-E8D550DDC00B}" type="sibTrans" cxnId="{86EC71FE-A07E-411D-BB88-49C90337E18C}">
      <dgm:prSet/>
      <dgm:spPr/>
      <dgm:t>
        <a:bodyPr/>
        <a:lstStyle/>
        <a:p>
          <a:endParaRPr lang="nl-BE"/>
        </a:p>
      </dgm:t>
    </dgm:pt>
    <dgm:pt modelId="{6A3E78FD-8701-4754-B972-3710D4E163DD}">
      <dgm:prSet phldrT="[Tekst]"/>
      <dgm:spPr/>
      <dgm:t>
        <a:bodyPr/>
        <a:lstStyle/>
        <a:p>
          <a:r>
            <a:rPr lang="nl-BE" dirty="0" err="1"/>
            <a:t>Achinoam</a:t>
          </a:r>
          <a:endParaRPr lang="nl-BE" dirty="0"/>
        </a:p>
      </dgm:t>
    </dgm:pt>
    <dgm:pt modelId="{BD7FB863-4220-437E-894E-F7F910F8BA6E}" type="parTrans" cxnId="{1A97338F-E0E7-4127-94CC-C95ACF2A1E94}">
      <dgm:prSet/>
      <dgm:spPr/>
      <dgm:t>
        <a:bodyPr/>
        <a:lstStyle/>
        <a:p>
          <a:endParaRPr lang="nl-BE"/>
        </a:p>
      </dgm:t>
    </dgm:pt>
    <dgm:pt modelId="{7208D042-7F1E-4A41-A488-5CE4A60A59E2}" type="sibTrans" cxnId="{1A97338F-E0E7-4127-94CC-C95ACF2A1E94}">
      <dgm:prSet/>
      <dgm:spPr/>
      <dgm:t>
        <a:bodyPr/>
        <a:lstStyle/>
        <a:p>
          <a:endParaRPr lang="nl-BE"/>
        </a:p>
      </dgm:t>
    </dgm:pt>
    <dgm:pt modelId="{35150D40-8215-40AE-8BED-021C8C6D20BC}">
      <dgm:prSet phldrT="[Tekst]"/>
      <dgm:spPr/>
      <dgm:t>
        <a:bodyPr/>
        <a:lstStyle/>
        <a:p>
          <a:r>
            <a:rPr lang="nl-BE" dirty="0" err="1"/>
            <a:t>Amnon</a:t>
          </a:r>
          <a:endParaRPr lang="nl-BE" dirty="0"/>
        </a:p>
      </dgm:t>
    </dgm:pt>
    <dgm:pt modelId="{40C5EA5B-7BE5-4E10-A732-A6D4B4CFECEB}" type="parTrans" cxnId="{2E338E20-0652-49EE-ADCF-7D708A0481D3}">
      <dgm:prSet/>
      <dgm:spPr/>
      <dgm:t>
        <a:bodyPr/>
        <a:lstStyle/>
        <a:p>
          <a:endParaRPr lang="nl-BE"/>
        </a:p>
      </dgm:t>
    </dgm:pt>
    <dgm:pt modelId="{F6A72790-0FB3-4ACF-8377-ACF4700345E2}" type="sibTrans" cxnId="{2E338E20-0652-49EE-ADCF-7D708A0481D3}">
      <dgm:prSet/>
      <dgm:spPr/>
      <dgm:t>
        <a:bodyPr/>
        <a:lstStyle/>
        <a:p>
          <a:endParaRPr lang="nl-BE"/>
        </a:p>
      </dgm:t>
    </dgm:pt>
    <dgm:pt modelId="{AE373282-8E3C-42CA-BA2D-8E9E603AAE81}">
      <dgm:prSet phldrT="[Tekst]"/>
      <dgm:spPr/>
      <dgm:t>
        <a:bodyPr/>
        <a:lstStyle/>
        <a:p>
          <a:r>
            <a:rPr lang="nl-BE" dirty="0" err="1"/>
            <a:t>Kilab</a:t>
          </a:r>
          <a:endParaRPr lang="nl-BE" dirty="0"/>
        </a:p>
      </dgm:t>
    </dgm:pt>
    <dgm:pt modelId="{EC247904-70C6-479D-BF55-3519395F1B61}" type="parTrans" cxnId="{81350DB3-EA95-41EC-BAF1-A2B2E74AF787}">
      <dgm:prSet/>
      <dgm:spPr/>
      <dgm:t>
        <a:bodyPr/>
        <a:lstStyle/>
        <a:p>
          <a:endParaRPr lang="nl-BE"/>
        </a:p>
      </dgm:t>
    </dgm:pt>
    <dgm:pt modelId="{CE0FA3B4-AF4D-4681-8132-E620BE1724D2}" type="sibTrans" cxnId="{81350DB3-EA95-41EC-BAF1-A2B2E74AF787}">
      <dgm:prSet/>
      <dgm:spPr/>
      <dgm:t>
        <a:bodyPr/>
        <a:lstStyle/>
        <a:p>
          <a:endParaRPr lang="nl-BE"/>
        </a:p>
      </dgm:t>
    </dgm:pt>
    <dgm:pt modelId="{89F07CEA-3ED7-4425-A9AB-79C55BB9CA71}">
      <dgm:prSet phldrT="[Tekst]"/>
      <dgm:spPr/>
      <dgm:t>
        <a:bodyPr/>
        <a:lstStyle/>
        <a:p>
          <a:r>
            <a:rPr lang="nl-BE" dirty="0"/>
            <a:t>Bathseba</a:t>
          </a:r>
        </a:p>
      </dgm:t>
    </dgm:pt>
    <dgm:pt modelId="{FEAF9CCC-5844-4053-BBC0-88FF43BD575D}" type="parTrans" cxnId="{F684A3C5-3644-45B1-B47B-A5C83C49398C}">
      <dgm:prSet/>
      <dgm:spPr/>
      <dgm:t>
        <a:bodyPr/>
        <a:lstStyle/>
        <a:p>
          <a:endParaRPr lang="nl-BE"/>
        </a:p>
      </dgm:t>
    </dgm:pt>
    <dgm:pt modelId="{39C0DF80-D97B-49AD-AD99-07B2912C31C1}" type="sibTrans" cxnId="{F684A3C5-3644-45B1-B47B-A5C83C49398C}">
      <dgm:prSet/>
      <dgm:spPr/>
      <dgm:t>
        <a:bodyPr/>
        <a:lstStyle/>
        <a:p>
          <a:endParaRPr lang="nl-BE"/>
        </a:p>
      </dgm:t>
    </dgm:pt>
    <dgm:pt modelId="{AE857B2F-D797-44AC-9423-17F734A3AC6D}">
      <dgm:prSet phldrT="[Tekst]"/>
      <dgm:spPr/>
      <dgm:t>
        <a:bodyPr/>
        <a:lstStyle/>
        <a:p>
          <a:r>
            <a:rPr lang="nl-BE" dirty="0" err="1"/>
            <a:t>Sjammua</a:t>
          </a:r>
          <a:endParaRPr lang="nl-BE" dirty="0"/>
        </a:p>
      </dgm:t>
    </dgm:pt>
    <dgm:pt modelId="{7250F18F-D0AC-4F28-9273-72E1A60C3785}" type="parTrans" cxnId="{B1762A62-4B86-4183-9F60-1A94967A9300}">
      <dgm:prSet/>
      <dgm:spPr/>
      <dgm:t>
        <a:bodyPr/>
        <a:lstStyle/>
        <a:p>
          <a:endParaRPr lang="nl-BE"/>
        </a:p>
      </dgm:t>
    </dgm:pt>
    <dgm:pt modelId="{9E4EF69C-C741-4609-80CC-A38D081F8D59}" type="sibTrans" cxnId="{B1762A62-4B86-4183-9F60-1A94967A9300}">
      <dgm:prSet/>
      <dgm:spPr/>
      <dgm:t>
        <a:bodyPr/>
        <a:lstStyle/>
        <a:p>
          <a:endParaRPr lang="nl-BE"/>
        </a:p>
      </dgm:t>
    </dgm:pt>
    <dgm:pt modelId="{852CBD14-4C71-4C23-864C-73B868FEE944}">
      <dgm:prSet phldrT="[Tekst]"/>
      <dgm:spPr/>
      <dgm:t>
        <a:bodyPr/>
        <a:lstStyle/>
        <a:p>
          <a:r>
            <a:rPr lang="nl-BE" dirty="0"/>
            <a:t>Nathan</a:t>
          </a:r>
        </a:p>
      </dgm:t>
    </dgm:pt>
    <dgm:pt modelId="{BDE0764E-C6FB-4281-97F4-795A9D4BBC04}" type="parTrans" cxnId="{BD76A54C-54EB-4E3E-BA2C-CA0451A0A597}">
      <dgm:prSet/>
      <dgm:spPr/>
      <dgm:t>
        <a:bodyPr/>
        <a:lstStyle/>
        <a:p>
          <a:endParaRPr lang="nl-BE"/>
        </a:p>
      </dgm:t>
    </dgm:pt>
    <dgm:pt modelId="{220385FD-140A-49F4-B989-57636B35A508}" type="sibTrans" cxnId="{BD76A54C-54EB-4E3E-BA2C-CA0451A0A597}">
      <dgm:prSet/>
      <dgm:spPr/>
      <dgm:t>
        <a:bodyPr/>
        <a:lstStyle/>
        <a:p>
          <a:endParaRPr lang="nl-BE"/>
        </a:p>
      </dgm:t>
    </dgm:pt>
    <dgm:pt modelId="{5F5A6A2E-8546-4ED4-8599-63616B2320DF}">
      <dgm:prSet phldrT="[Tekst]"/>
      <dgm:spPr/>
      <dgm:t>
        <a:bodyPr/>
        <a:lstStyle/>
        <a:p>
          <a:r>
            <a:rPr lang="nl-BE" dirty="0" err="1"/>
            <a:t>Sjobab</a:t>
          </a:r>
          <a:endParaRPr lang="nl-BE" dirty="0"/>
        </a:p>
      </dgm:t>
    </dgm:pt>
    <dgm:pt modelId="{A3B59B40-9543-461D-A5AE-B24BCACE1921}" type="parTrans" cxnId="{F286CB39-C4D9-4C00-BD34-4E970EE04214}">
      <dgm:prSet/>
      <dgm:spPr/>
      <dgm:t>
        <a:bodyPr/>
        <a:lstStyle/>
        <a:p>
          <a:endParaRPr lang="nl-BE"/>
        </a:p>
      </dgm:t>
    </dgm:pt>
    <dgm:pt modelId="{E73F99A5-8828-4D42-B5C2-00112BD763E9}" type="sibTrans" cxnId="{F286CB39-C4D9-4C00-BD34-4E970EE04214}">
      <dgm:prSet/>
      <dgm:spPr/>
      <dgm:t>
        <a:bodyPr/>
        <a:lstStyle/>
        <a:p>
          <a:endParaRPr lang="nl-BE"/>
        </a:p>
      </dgm:t>
    </dgm:pt>
    <dgm:pt modelId="{8DAC7411-DCA2-4264-8D3D-30B608FC880E}">
      <dgm:prSet phldrT="[Tekst]"/>
      <dgm:spPr/>
      <dgm:t>
        <a:bodyPr/>
        <a:lstStyle/>
        <a:p>
          <a:r>
            <a:rPr lang="nl-BE" dirty="0"/>
            <a:t>&lt;doodgeborene&gt;</a:t>
          </a:r>
        </a:p>
      </dgm:t>
    </dgm:pt>
    <dgm:pt modelId="{988D616B-EDD3-48ED-85AD-E85D823FC566}" type="parTrans" cxnId="{6D0D0155-E2D8-4E0F-BE6A-356206861F1B}">
      <dgm:prSet/>
      <dgm:spPr/>
      <dgm:t>
        <a:bodyPr/>
        <a:lstStyle/>
        <a:p>
          <a:endParaRPr lang="nl-BE"/>
        </a:p>
      </dgm:t>
    </dgm:pt>
    <dgm:pt modelId="{8169DA6E-3657-4412-8FF5-DECB26D94237}" type="sibTrans" cxnId="{6D0D0155-E2D8-4E0F-BE6A-356206861F1B}">
      <dgm:prSet/>
      <dgm:spPr/>
      <dgm:t>
        <a:bodyPr/>
        <a:lstStyle/>
        <a:p>
          <a:endParaRPr lang="nl-BE"/>
        </a:p>
      </dgm:t>
    </dgm:pt>
    <dgm:pt modelId="{A9A5F42C-E28F-4209-BC7E-2CE9006001C6}">
      <dgm:prSet phldrT="[Tekst]"/>
      <dgm:spPr/>
      <dgm:t>
        <a:bodyPr/>
        <a:lstStyle/>
        <a:p>
          <a:r>
            <a:rPr lang="nl-BE" dirty="0"/>
            <a:t>Salomo</a:t>
          </a:r>
        </a:p>
      </dgm:t>
    </dgm:pt>
    <dgm:pt modelId="{5A3F512F-5B49-482D-86DE-0DFA03BB8A55}" type="parTrans" cxnId="{DDB02736-E991-4B28-BADA-2918CEA81095}">
      <dgm:prSet/>
      <dgm:spPr/>
      <dgm:t>
        <a:bodyPr/>
        <a:lstStyle/>
        <a:p>
          <a:endParaRPr lang="nl-BE"/>
        </a:p>
      </dgm:t>
    </dgm:pt>
    <dgm:pt modelId="{A0BEF5C4-5C8E-4248-9328-4643065EE2C1}" type="sibTrans" cxnId="{DDB02736-E991-4B28-BADA-2918CEA81095}">
      <dgm:prSet/>
      <dgm:spPr/>
      <dgm:t>
        <a:bodyPr/>
        <a:lstStyle/>
        <a:p>
          <a:endParaRPr lang="nl-BE"/>
        </a:p>
      </dgm:t>
    </dgm:pt>
    <dgm:pt modelId="{60A8EC24-EC17-4A0D-9934-0231EA80D744}">
      <dgm:prSet phldrT="[Tekst]"/>
      <dgm:spPr/>
      <dgm:t>
        <a:bodyPr/>
        <a:lstStyle/>
        <a:p>
          <a:r>
            <a:rPr lang="nl-BE" dirty="0" err="1"/>
            <a:t>Isaï</a:t>
          </a:r>
          <a:endParaRPr lang="nl-BE" dirty="0"/>
        </a:p>
      </dgm:t>
    </dgm:pt>
    <dgm:pt modelId="{329AF13B-7AEC-479E-949C-3D7541F2CE66}" type="parTrans" cxnId="{19F95B7A-DBF4-44C6-9C39-9FD725DE0468}">
      <dgm:prSet/>
      <dgm:spPr/>
      <dgm:t>
        <a:bodyPr/>
        <a:lstStyle/>
        <a:p>
          <a:endParaRPr lang="nl-BE"/>
        </a:p>
      </dgm:t>
    </dgm:pt>
    <dgm:pt modelId="{A2B67EF6-BE40-473B-9789-927C25E2B62C}" type="sibTrans" cxnId="{19F95B7A-DBF4-44C6-9C39-9FD725DE0468}">
      <dgm:prSet/>
      <dgm:spPr/>
      <dgm:t>
        <a:bodyPr/>
        <a:lstStyle/>
        <a:p>
          <a:endParaRPr lang="nl-BE"/>
        </a:p>
      </dgm:t>
    </dgm:pt>
    <dgm:pt modelId="{C2A11378-4161-4DB5-B678-A69E1C504FAF}">
      <dgm:prSet phldrT="[Tekst]"/>
      <dgm:spPr/>
      <dgm:t>
        <a:bodyPr/>
        <a:lstStyle/>
        <a:p>
          <a:r>
            <a:rPr lang="nl-BE" dirty="0" err="1"/>
            <a:t>Seruja</a:t>
          </a:r>
          <a:endParaRPr lang="nl-BE" dirty="0"/>
        </a:p>
      </dgm:t>
    </dgm:pt>
    <dgm:pt modelId="{37DFB216-ECC5-4041-94A9-F087FE6A3A98}" type="parTrans" cxnId="{7B341DDE-BCBC-40FD-8F5F-D15A5E39F56A}">
      <dgm:prSet/>
      <dgm:spPr/>
      <dgm:t>
        <a:bodyPr/>
        <a:lstStyle/>
        <a:p>
          <a:endParaRPr lang="nl-BE"/>
        </a:p>
      </dgm:t>
    </dgm:pt>
    <dgm:pt modelId="{700E7925-08E7-43F9-B539-5B29EC04FA9C}" type="sibTrans" cxnId="{7B341DDE-BCBC-40FD-8F5F-D15A5E39F56A}">
      <dgm:prSet/>
      <dgm:spPr/>
      <dgm:t>
        <a:bodyPr/>
        <a:lstStyle/>
        <a:p>
          <a:endParaRPr lang="nl-BE"/>
        </a:p>
      </dgm:t>
    </dgm:pt>
    <dgm:pt modelId="{24577613-FC99-448D-A0D2-BC376D5600FD}">
      <dgm:prSet phldrT="[Tekst]"/>
      <dgm:spPr/>
      <dgm:t>
        <a:bodyPr/>
        <a:lstStyle/>
        <a:p>
          <a:r>
            <a:rPr lang="nl-BE" dirty="0" err="1"/>
            <a:t>Asa</a:t>
          </a:r>
          <a:endParaRPr lang="nl-BE" dirty="0"/>
        </a:p>
      </dgm:t>
    </dgm:pt>
    <dgm:pt modelId="{8F4440D7-2B53-4D21-B13E-D74097FB918E}" type="parTrans" cxnId="{B2577CE7-9AE5-4E31-B6C4-DC958FB47AA1}">
      <dgm:prSet/>
      <dgm:spPr/>
      <dgm:t>
        <a:bodyPr/>
        <a:lstStyle/>
        <a:p>
          <a:endParaRPr lang="nl-BE"/>
        </a:p>
      </dgm:t>
    </dgm:pt>
    <dgm:pt modelId="{E7448D18-6D6E-4BDD-BDFA-3AFF5F8FC293}" type="sibTrans" cxnId="{B2577CE7-9AE5-4E31-B6C4-DC958FB47AA1}">
      <dgm:prSet/>
      <dgm:spPr/>
      <dgm:t>
        <a:bodyPr/>
        <a:lstStyle/>
        <a:p>
          <a:endParaRPr lang="nl-BE"/>
        </a:p>
      </dgm:t>
    </dgm:pt>
    <dgm:pt modelId="{9F69A20D-37D5-4012-A168-4C74F64153C2}">
      <dgm:prSet phldrT="[Tekst]"/>
      <dgm:spPr/>
      <dgm:t>
        <a:bodyPr/>
        <a:lstStyle/>
        <a:p>
          <a:r>
            <a:rPr lang="nl-BE" dirty="0" err="1"/>
            <a:t>Abisjai</a:t>
          </a:r>
          <a:endParaRPr lang="nl-BE" dirty="0"/>
        </a:p>
      </dgm:t>
    </dgm:pt>
    <dgm:pt modelId="{3CAECFC3-994D-4CA2-98C5-4C9013AE1638}" type="parTrans" cxnId="{030980FE-0335-44AF-B654-78EE8C8B8948}">
      <dgm:prSet/>
      <dgm:spPr/>
      <dgm:t>
        <a:bodyPr/>
        <a:lstStyle/>
        <a:p>
          <a:endParaRPr lang="nl-BE"/>
        </a:p>
      </dgm:t>
    </dgm:pt>
    <dgm:pt modelId="{5F982F92-0799-4113-8F4C-90CA80077EC3}" type="sibTrans" cxnId="{030980FE-0335-44AF-B654-78EE8C8B8948}">
      <dgm:prSet/>
      <dgm:spPr/>
      <dgm:t>
        <a:bodyPr/>
        <a:lstStyle/>
        <a:p>
          <a:endParaRPr lang="nl-BE"/>
        </a:p>
      </dgm:t>
    </dgm:pt>
    <dgm:pt modelId="{FA799185-AF6D-4DFE-BED5-C2D95AB6E024}">
      <dgm:prSet phldrT="[Tekst]"/>
      <dgm:spPr/>
      <dgm:t>
        <a:bodyPr/>
        <a:lstStyle/>
        <a:p>
          <a:r>
            <a:rPr lang="nl-BE" dirty="0" err="1"/>
            <a:t>Joab</a:t>
          </a:r>
          <a:endParaRPr lang="nl-BE" dirty="0"/>
        </a:p>
      </dgm:t>
    </dgm:pt>
    <dgm:pt modelId="{E9111528-C983-4D64-8505-EE6DFCAF342B}" type="parTrans" cxnId="{049FEC26-A5E3-4EA7-8BA8-8635A97909A7}">
      <dgm:prSet/>
      <dgm:spPr/>
      <dgm:t>
        <a:bodyPr/>
        <a:lstStyle/>
        <a:p>
          <a:endParaRPr lang="nl-BE"/>
        </a:p>
      </dgm:t>
    </dgm:pt>
    <dgm:pt modelId="{BED6BD06-5AC0-4143-A4D8-E3042F9501BD}" type="sibTrans" cxnId="{049FEC26-A5E3-4EA7-8BA8-8635A97909A7}">
      <dgm:prSet/>
      <dgm:spPr/>
      <dgm:t>
        <a:bodyPr/>
        <a:lstStyle/>
        <a:p>
          <a:endParaRPr lang="nl-BE"/>
        </a:p>
      </dgm:t>
    </dgm:pt>
    <dgm:pt modelId="{4B7435E2-A0D6-4BCE-98B7-452A315D90E3}" type="pres">
      <dgm:prSet presAssocID="{B3A82FFF-E8CB-4548-9DD5-066E0EC89B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1A332B4-03E1-4E41-9EEB-6B468D60195D}" type="pres">
      <dgm:prSet presAssocID="{60A8EC24-EC17-4A0D-9934-0231EA80D744}" presName="hierRoot1" presStyleCnt="0">
        <dgm:presLayoutVars>
          <dgm:hierBranch val="init"/>
        </dgm:presLayoutVars>
      </dgm:prSet>
      <dgm:spPr/>
    </dgm:pt>
    <dgm:pt modelId="{D330D541-A38D-45D0-B4A4-2C031CA01FFB}" type="pres">
      <dgm:prSet presAssocID="{60A8EC24-EC17-4A0D-9934-0231EA80D744}" presName="rootComposite1" presStyleCnt="0"/>
      <dgm:spPr/>
    </dgm:pt>
    <dgm:pt modelId="{18F20B9D-32F3-4AA2-A6A7-F578760DA1E5}" type="pres">
      <dgm:prSet presAssocID="{60A8EC24-EC17-4A0D-9934-0231EA80D744}" presName="rootText1" presStyleLbl="node0" presStyleIdx="0" presStyleCnt="1">
        <dgm:presLayoutVars>
          <dgm:chPref val="3"/>
        </dgm:presLayoutVars>
      </dgm:prSet>
      <dgm:spPr/>
    </dgm:pt>
    <dgm:pt modelId="{428A7F79-0F1F-406E-AB06-72B88528A50F}" type="pres">
      <dgm:prSet presAssocID="{60A8EC24-EC17-4A0D-9934-0231EA80D744}" presName="rootConnector1" presStyleLbl="node1" presStyleIdx="0" presStyleCnt="0"/>
      <dgm:spPr/>
    </dgm:pt>
    <dgm:pt modelId="{BA294CBC-6B16-4349-A532-F5CF58C8A4AD}" type="pres">
      <dgm:prSet presAssocID="{60A8EC24-EC17-4A0D-9934-0231EA80D744}" presName="hierChild2" presStyleCnt="0"/>
      <dgm:spPr/>
    </dgm:pt>
    <dgm:pt modelId="{C0BF2A97-1527-4864-86FD-A0AE9312D6C6}" type="pres">
      <dgm:prSet presAssocID="{37DFB216-ECC5-4041-94A9-F087FE6A3A98}" presName="Name37" presStyleLbl="parChTrans1D2" presStyleIdx="0" presStyleCnt="2"/>
      <dgm:spPr/>
    </dgm:pt>
    <dgm:pt modelId="{E217686B-EBB7-4D20-AAD3-688E9D98463A}" type="pres">
      <dgm:prSet presAssocID="{C2A11378-4161-4DB5-B678-A69E1C504FAF}" presName="hierRoot2" presStyleCnt="0">
        <dgm:presLayoutVars>
          <dgm:hierBranch val="init"/>
        </dgm:presLayoutVars>
      </dgm:prSet>
      <dgm:spPr/>
    </dgm:pt>
    <dgm:pt modelId="{4E77D9D4-704E-473C-900E-D002BDACB1B9}" type="pres">
      <dgm:prSet presAssocID="{C2A11378-4161-4DB5-B678-A69E1C504FAF}" presName="rootComposite" presStyleCnt="0"/>
      <dgm:spPr/>
    </dgm:pt>
    <dgm:pt modelId="{B3EEFD46-3F82-4B48-AD33-5C7B3579FF7B}" type="pres">
      <dgm:prSet presAssocID="{C2A11378-4161-4DB5-B678-A69E1C504FAF}" presName="rootText" presStyleLbl="node2" presStyleIdx="0" presStyleCnt="2">
        <dgm:presLayoutVars>
          <dgm:chPref val="3"/>
        </dgm:presLayoutVars>
      </dgm:prSet>
      <dgm:spPr/>
    </dgm:pt>
    <dgm:pt modelId="{6C841F9B-BA66-4619-A0F3-2ACD1DB03074}" type="pres">
      <dgm:prSet presAssocID="{C2A11378-4161-4DB5-B678-A69E1C504FAF}" presName="rootConnector" presStyleLbl="node2" presStyleIdx="0" presStyleCnt="2"/>
      <dgm:spPr/>
    </dgm:pt>
    <dgm:pt modelId="{CEA2F5CD-187C-4192-883E-0342A0390D0D}" type="pres">
      <dgm:prSet presAssocID="{C2A11378-4161-4DB5-B678-A69E1C504FAF}" presName="hierChild4" presStyleCnt="0"/>
      <dgm:spPr/>
    </dgm:pt>
    <dgm:pt modelId="{357674E4-0324-48B3-BD31-96A6B0D8E79F}" type="pres">
      <dgm:prSet presAssocID="{8F4440D7-2B53-4D21-B13E-D74097FB918E}" presName="Name37" presStyleLbl="parChTrans1D3" presStyleIdx="0" presStyleCnt="11"/>
      <dgm:spPr/>
    </dgm:pt>
    <dgm:pt modelId="{4E5F0672-F01A-4FD8-A8EB-6EAAFD443ECF}" type="pres">
      <dgm:prSet presAssocID="{24577613-FC99-448D-A0D2-BC376D5600FD}" presName="hierRoot2" presStyleCnt="0">
        <dgm:presLayoutVars>
          <dgm:hierBranch val="init"/>
        </dgm:presLayoutVars>
      </dgm:prSet>
      <dgm:spPr/>
    </dgm:pt>
    <dgm:pt modelId="{F661E453-8580-4716-9C32-CB265A3C73A1}" type="pres">
      <dgm:prSet presAssocID="{24577613-FC99-448D-A0D2-BC376D5600FD}" presName="rootComposite" presStyleCnt="0"/>
      <dgm:spPr/>
    </dgm:pt>
    <dgm:pt modelId="{A1876731-8CAE-41E6-9E18-51E020FF6464}" type="pres">
      <dgm:prSet presAssocID="{24577613-FC99-448D-A0D2-BC376D5600FD}" presName="rootText" presStyleLbl="node3" presStyleIdx="0" presStyleCnt="11">
        <dgm:presLayoutVars>
          <dgm:chPref val="3"/>
        </dgm:presLayoutVars>
      </dgm:prSet>
      <dgm:spPr/>
    </dgm:pt>
    <dgm:pt modelId="{E1363F0A-E2A1-4F32-8EC2-6F08679B4E71}" type="pres">
      <dgm:prSet presAssocID="{24577613-FC99-448D-A0D2-BC376D5600FD}" presName="rootConnector" presStyleLbl="node3" presStyleIdx="0" presStyleCnt="11"/>
      <dgm:spPr/>
    </dgm:pt>
    <dgm:pt modelId="{BDF714F5-EF0C-4EE0-8433-D55DAC05305E}" type="pres">
      <dgm:prSet presAssocID="{24577613-FC99-448D-A0D2-BC376D5600FD}" presName="hierChild4" presStyleCnt="0"/>
      <dgm:spPr/>
    </dgm:pt>
    <dgm:pt modelId="{6C4917DE-8704-4C17-B79B-8F16C096604E}" type="pres">
      <dgm:prSet presAssocID="{24577613-FC99-448D-A0D2-BC376D5600FD}" presName="hierChild5" presStyleCnt="0"/>
      <dgm:spPr/>
    </dgm:pt>
    <dgm:pt modelId="{98542327-8104-4BD6-AB5F-7E3A01EDAAFE}" type="pres">
      <dgm:prSet presAssocID="{3CAECFC3-994D-4CA2-98C5-4C9013AE1638}" presName="Name37" presStyleLbl="parChTrans1D3" presStyleIdx="1" presStyleCnt="11"/>
      <dgm:spPr/>
    </dgm:pt>
    <dgm:pt modelId="{76B495C5-FE93-467D-A08E-82FE4E0F0B80}" type="pres">
      <dgm:prSet presAssocID="{9F69A20D-37D5-4012-A168-4C74F64153C2}" presName="hierRoot2" presStyleCnt="0">
        <dgm:presLayoutVars>
          <dgm:hierBranch val="init"/>
        </dgm:presLayoutVars>
      </dgm:prSet>
      <dgm:spPr/>
    </dgm:pt>
    <dgm:pt modelId="{E221F81C-3B9A-4639-870F-22B24F7CC878}" type="pres">
      <dgm:prSet presAssocID="{9F69A20D-37D5-4012-A168-4C74F64153C2}" presName="rootComposite" presStyleCnt="0"/>
      <dgm:spPr/>
    </dgm:pt>
    <dgm:pt modelId="{5E01E53B-F9FE-4D70-919C-2AD4A1E96CC5}" type="pres">
      <dgm:prSet presAssocID="{9F69A20D-37D5-4012-A168-4C74F64153C2}" presName="rootText" presStyleLbl="node3" presStyleIdx="1" presStyleCnt="11">
        <dgm:presLayoutVars>
          <dgm:chPref val="3"/>
        </dgm:presLayoutVars>
      </dgm:prSet>
      <dgm:spPr/>
    </dgm:pt>
    <dgm:pt modelId="{3631829B-CE9A-4F7A-BC89-5B9E9AFC4EDE}" type="pres">
      <dgm:prSet presAssocID="{9F69A20D-37D5-4012-A168-4C74F64153C2}" presName="rootConnector" presStyleLbl="node3" presStyleIdx="1" presStyleCnt="11"/>
      <dgm:spPr/>
    </dgm:pt>
    <dgm:pt modelId="{F24CC6AA-A9AA-4C90-B3B0-08175CE72432}" type="pres">
      <dgm:prSet presAssocID="{9F69A20D-37D5-4012-A168-4C74F64153C2}" presName="hierChild4" presStyleCnt="0"/>
      <dgm:spPr/>
    </dgm:pt>
    <dgm:pt modelId="{44DA768C-32EF-46BD-8221-FA956CA21769}" type="pres">
      <dgm:prSet presAssocID="{9F69A20D-37D5-4012-A168-4C74F64153C2}" presName="hierChild5" presStyleCnt="0"/>
      <dgm:spPr/>
    </dgm:pt>
    <dgm:pt modelId="{109B5F92-1494-47BA-A7C0-B55824B3A252}" type="pres">
      <dgm:prSet presAssocID="{E9111528-C983-4D64-8505-EE6DFCAF342B}" presName="Name37" presStyleLbl="parChTrans1D3" presStyleIdx="2" presStyleCnt="11"/>
      <dgm:spPr/>
    </dgm:pt>
    <dgm:pt modelId="{79B949F6-53D2-4F64-BB84-6AD0ADD804DD}" type="pres">
      <dgm:prSet presAssocID="{FA799185-AF6D-4DFE-BED5-C2D95AB6E024}" presName="hierRoot2" presStyleCnt="0">
        <dgm:presLayoutVars>
          <dgm:hierBranch val="init"/>
        </dgm:presLayoutVars>
      </dgm:prSet>
      <dgm:spPr/>
    </dgm:pt>
    <dgm:pt modelId="{2CE6520B-8578-4288-BECB-3F698CCBAC3C}" type="pres">
      <dgm:prSet presAssocID="{FA799185-AF6D-4DFE-BED5-C2D95AB6E024}" presName="rootComposite" presStyleCnt="0"/>
      <dgm:spPr/>
    </dgm:pt>
    <dgm:pt modelId="{BC06BDF4-DD89-4F22-B444-F2142C052413}" type="pres">
      <dgm:prSet presAssocID="{FA799185-AF6D-4DFE-BED5-C2D95AB6E024}" presName="rootText" presStyleLbl="node3" presStyleIdx="2" presStyleCnt="11">
        <dgm:presLayoutVars>
          <dgm:chPref val="3"/>
        </dgm:presLayoutVars>
      </dgm:prSet>
      <dgm:spPr/>
    </dgm:pt>
    <dgm:pt modelId="{3098B48A-4AF0-4C5B-AF47-53A931C76B77}" type="pres">
      <dgm:prSet presAssocID="{FA799185-AF6D-4DFE-BED5-C2D95AB6E024}" presName="rootConnector" presStyleLbl="node3" presStyleIdx="2" presStyleCnt="11"/>
      <dgm:spPr/>
    </dgm:pt>
    <dgm:pt modelId="{C2E9555F-8EA4-425F-BFAD-FC2854939497}" type="pres">
      <dgm:prSet presAssocID="{FA799185-AF6D-4DFE-BED5-C2D95AB6E024}" presName="hierChild4" presStyleCnt="0"/>
      <dgm:spPr/>
    </dgm:pt>
    <dgm:pt modelId="{89982D6D-E69E-45BE-9E1A-12D899E5BCA3}" type="pres">
      <dgm:prSet presAssocID="{FA799185-AF6D-4DFE-BED5-C2D95AB6E024}" presName="hierChild5" presStyleCnt="0"/>
      <dgm:spPr/>
    </dgm:pt>
    <dgm:pt modelId="{400A9452-FC15-4394-AB2C-5009C9477486}" type="pres">
      <dgm:prSet presAssocID="{C2A11378-4161-4DB5-B678-A69E1C504FAF}" presName="hierChild5" presStyleCnt="0"/>
      <dgm:spPr/>
    </dgm:pt>
    <dgm:pt modelId="{66BF4E7D-B352-4E3B-A2D3-0369D6FDB467}" type="pres">
      <dgm:prSet presAssocID="{BD11B13F-6674-4A0F-8439-2046D7A6220C}" presName="Name37" presStyleLbl="parChTrans1D2" presStyleIdx="1" presStyleCnt="2"/>
      <dgm:spPr/>
    </dgm:pt>
    <dgm:pt modelId="{D2451DA0-C62E-435C-8D45-D62A39D497BA}" type="pres">
      <dgm:prSet presAssocID="{78AA7667-E3BC-4747-AD39-F210FB676AB7}" presName="hierRoot2" presStyleCnt="0">
        <dgm:presLayoutVars>
          <dgm:hierBranch val="init"/>
        </dgm:presLayoutVars>
      </dgm:prSet>
      <dgm:spPr/>
    </dgm:pt>
    <dgm:pt modelId="{F9EA2064-2D40-4049-BAED-A97A68414C10}" type="pres">
      <dgm:prSet presAssocID="{78AA7667-E3BC-4747-AD39-F210FB676AB7}" presName="rootComposite" presStyleCnt="0"/>
      <dgm:spPr/>
    </dgm:pt>
    <dgm:pt modelId="{8BFC4618-C989-4B55-96E1-800869BD40C4}" type="pres">
      <dgm:prSet presAssocID="{78AA7667-E3BC-4747-AD39-F210FB676AB7}" presName="rootText" presStyleLbl="node2" presStyleIdx="1" presStyleCnt="2">
        <dgm:presLayoutVars>
          <dgm:chPref val="3"/>
        </dgm:presLayoutVars>
      </dgm:prSet>
      <dgm:spPr/>
    </dgm:pt>
    <dgm:pt modelId="{19D6870A-7B4C-4D23-B417-60DDC52EB76A}" type="pres">
      <dgm:prSet presAssocID="{78AA7667-E3BC-4747-AD39-F210FB676AB7}" presName="rootConnector" presStyleLbl="node2" presStyleIdx="1" presStyleCnt="2"/>
      <dgm:spPr/>
    </dgm:pt>
    <dgm:pt modelId="{FFA906AA-7CC3-4452-8C5C-5B2F44E22D5B}" type="pres">
      <dgm:prSet presAssocID="{78AA7667-E3BC-4747-AD39-F210FB676AB7}" presName="hierChild4" presStyleCnt="0"/>
      <dgm:spPr/>
    </dgm:pt>
    <dgm:pt modelId="{B605B0FF-0CF0-4EE9-B1B6-2C0327A2CD88}" type="pres">
      <dgm:prSet presAssocID="{77EBC653-6C3B-462D-8083-D2103DD76261}" presName="Name37" presStyleLbl="parChTrans1D3" presStyleIdx="3" presStyleCnt="11"/>
      <dgm:spPr/>
    </dgm:pt>
    <dgm:pt modelId="{17EF0631-32BA-49DD-BA9A-B820B55CD8EA}" type="pres">
      <dgm:prSet presAssocID="{CE230399-5BD8-48BA-889C-6A8DEE073E06}" presName="hierRoot2" presStyleCnt="0">
        <dgm:presLayoutVars>
          <dgm:hierBranch val="init"/>
        </dgm:presLayoutVars>
      </dgm:prSet>
      <dgm:spPr/>
    </dgm:pt>
    <dgm:pt modelId="{7B53EB20-BAE8-42FF-A28B-80EB9A9DF69D}" type="pres">
      <dgm:prSet presAssocID="{CE230399-5BD8-48BA-889C-6A8DEE073E06}" presName="rootComposite" presStyleCnt="0"/>
      <dgm:spPr/>
    </dgm:pt>
    <dgm:pt modelId="{D1CE3FC2-0A84-4BE3-A565-335F21A16FDC}" type="pres">
      <dgm:prSet presAssocID="{CE230399-5BD8-48BA-889C-6A8DEE073E06}" presName="rootText" presStyleLbl="node3" presStyleIdx="3" presStyleCnt="11">
        <dgm:presLayoutVars>
          <dgm:chPref val="3"/>
        </dgm:presLayoutVars>
      </dgm:prSet>
      <dgm:spPr/>
    </dgm:pt>
    <dgm:pt modelId="{AF1E16A6-E462-410F-AA0E-D044DB02671E}" type="pres">
      <dgm:prSet presAssocID="{CE230399-5BD8-48BA-889C-6A8DEE073E06}" presName="rootConnector" presStyleLbl="node3" presStyleIdx="3" presStyleCnt="11"/>
      <dgm:spPr/>
    </dgm:pt>
    <dgm:pt modelId="{405A989D-BF7F-4229-8651-360D43271B4F}" type="pres">
      <dgm:prSet presAssocID="{CE230399-5BD8-48BA-889C-6A8DEE073E06}" presName="hierChild4" presStyleCnt="0"/>
      <dgm:spPr/>
    </dgm:pt>
    <dgm:pt modelId="{30EEDEB5-DD34-4D89-9AC2-36AB0125EE8A}" type="pres">
      <dgm:prSet presAssocID="{CE230399-5BD8-48BA-889C-6A8DEE073E06}" presName="hierChild5" presStyleCnt="0"/>
      <dgm:spPr/>
    </dgm:pt>
    <dgm:pt modelId="{110EB253-A70B-4519-A729-5E8EF1C7CEE7}" type="pres">
      <dgm:prSet presAssocID="{AF1D0C15-9531-442C-A6C8-2E3724C27EC9}" presName="Name37" presStyleLbl="parChTrans1D3" presStyleIdx="4" presStyleCnt="11"/>
      <dgm:spPr/>
    </dgm:pt>
    <dgm:pt modelId="{4963A161-CCF5-49B0-829F-D7DFC4FE1584}" type="pres">
      <dgm:prSet presAssocID="{BF3CBA04-3471-40AB-A635-13D78C519C18}" presName="hierRoot2" presStyleCnt="0">
        <dgm:presLayoutVars>
          <dgm:hierBranch val="init"/>
        </dgm:presLayoutVars>
      </dgm:prSet>
      <dgm:spPr/>
    </dgm:pt>
    <dgm:pt modelId="{C7575757-36E6-4900-88A9-45FE4DC484D4}" type="pres">
      <dgm:prSet presAssocID="{BF3CBA04-3471-40AB-A635-13D78C519C18}" presName="rootComposite" presStyleCnt="0"/>
      <dgm:spPr/>
    </dgm:pt>
    <dgm:pt modelId="{876BBFF9-4FC2-40BF-8143-7AB5AE76AC10}" type="pres">
      <dgm:prSet presAssocID="{BF3CBA04-3471-40AB-A635-13D78C519C18}" presName="rootText" presStyleLbl="node3" presStyleIdx="4" presStyleCnt="11">
        <dgm:presLayoutVars>
          <dgm:chPref val="3"/>
        </dgm:presLayoutVars>
      </dgm:prSet>
      <dgm:spPr/>
    </dgm:pt>
    <dgm:pt modelId="{8FAB2292-2F72-4945-9ACA-3EA50818B72E}" type="pres">
      <dgm:prSet presAssocID="{BF3CBA04-3471-40AB-A635-13D78C519C18}" presName="rootConnector" presStyleLbl="node3" presStyleIdx="4" presStyleCnt="11"/>
      <dgm:spPr/>
    </dgm:pt>
    <dgm:pt modelId="{43767F8E-9044-4E8F-BD7D-D32D5BF12EBA}" type="pres">
      <dgm:prSet presAssocID="{BF3CBA04-3471-40AB-A635-13D78C519C18}" presName="hierChild4" presStyleCnt="0"/>
      <dgm:spPr/>
    </dgm:pt>
    <dgm:pt modelId="{F0058F33-222C-4873-8305-52DC5731176C}" type="pres">
      <dgm:prSet presAssocID="{BF3CBA04-3471-40AB-A635-13D78C519C18}" presName="hierChild5" presStyleCnt="0"/>
      <dgm:spPr/>
    </dgm:pt>
    <dgm:pt modelId="{AAD975EF-C679-48CE-BC3B-D0E03ECD628B}" type="pres">
      <dgm:prSet presAssocID="{72338D4A-2B8F-4F4A-B4D8-65388D9F6616}" presName="Name37" presStyleLbl="parChTrans1D3" presStyleIdx="5" presStyleCnt="11"/>
      <dgm:spPr/>
    </dgm:pt>
    <dgm:pt modelId="{184A957C-8AA0-4C3C-BF25-748AD636D540}" type="pres">
      <dgm:prSet presAssocID="{F00A7FA0-08FF-4DFC-8A9A-2F5AB20B19FB}" presName="hierRoot2" presStyleCnt="0">
        <dgm:presLayoutVars>
          <dgm:hierBranch val="init"/>
        </dgm:presLayoutVars>
      </dgm:prSet>
      <dgm:spPr/>
    </dgm:pt>
    <dgm:pt modelId="{BECB05C5-6DD6-47C4-A02D-BCF53103354D}" type="pres">
      <dgm:prSet presAssocID="{F00A7FA0-08FF-4DFC-8A9A-2F5AB20B19FB}" presName="rootComposite" presStyleCnt="0"/>
      <dgm:spPr/>
    </dgm:pt>
    <dgm:pt modelId="{7A9C97F6-E46A-4CFE-9488-CBB7DB0A1A62}" type="pres">
      <dgm:prSet presAssocID="{F00A7FA0-08FF-4DFC-8A9A-2F5AB20B19FB}" presName="rootText" presStyleLbl="node3" presStyleIdx="5" presStyleCnt="11">
        <dgm:presLayoutVars>
          <dgm:chPref val="3"/>
        </dgm:presLayoutVars>
      </dgm:prSet>
      <dgm:spPr/>
    </dgm:pt>
    <dgm:pt modelId="{26025183-2103-4678-9692-249A904A8DD3}" type="pres">
      <dgm:prSet presAssocID="{F00A7FA0-08FF-4DFC-8A9A-2F5AB20B19FB}" presName="rootConnector" presStyleLbl="node3" presStyleIdx="5" presStyleCnt="11"/>
      <dgm:spPr/>
    </dgm:pt>
    <dgm:pt modelId="{43AA56C0-4341-4548-AF5A-CC4CE69F1C12}" type="pres">
      <dgm:prSet presAssocID="{F00A7FA0-08FF-4DFC-8A9A-2F5AB20B19FB}" presName="hierChild4" presStyleCnt="0"/>
      <dgm:spPr/>
    </dgm:pt>
    <dgm:pt modelId="{4E5D7D4F-3AE4-4655-A505-C0B2D932758A}" type="pres">
      <dgm:prSet presAssocID="{BC6E6BE4-E98D-493C-BC6F-9EF83B075C37}" presName="Name37" presStyleLbl="parChTrans1D4" presStyleIdx="0" presStyleCnt="12"/>
      <dgm:spPr/>
    </dgm:pt>
    <dgm:pt modelId="{E8F2E5F7-8907-49B2-BC10-1C529426A4F6}" type="pres">
      <dgm:prSet presAssocID="{A8A39A94-5CB1-4E25-907F-AA0F1A67E064}" presName="hierRoot2" presStyleCnt="0">
        <dgm:presLayoutVars>
          <dgm:hierBranch val="init"/>
        </dgm:presLayoutVars>
      </dgm:prSet>
      <dgm:spPr/>
    </dgm:pt>
    <dgm:pt modelId="{91607D8B-F0CA-4E3C-840B-8D2670714E7F}" type="pres">
      <dgm:prSet presAssocID="{A8A39A94-5CB1-4E25-907F-AA0F1A67E064}" presName="rootComposite" presStyleCnt="0"/>
      <dgm:spPr/>
    </dgm:pt>
    <dgm:pt modelId="{A5F5ED1F-9C04-49B9-AB3F-A0A8597EC114}" type="pres">
      <dgm:prSet presAssocID="{A8A39A94-5CB1-4E25-907F-AA0F1A67E064}" presName="rootText" presStyleLbl="node4" presStyleIdx="0" presStyleCnt="12">
        <dgm:presLayoutVars>
          <dgm:chPref val="3"/>
        </dgm:presLayoutVars>
      </dgm:prSet>
      <dgm:spPr/>
    </dgm:pt>
    <dgm:pt modelId="{4E993F2C-BEEE-4FD6-B42A-60D62C42FF8A}" type="pres">
      <dgm:prSet presAssocID="{A8A39A94-5CB1-4E25-907F-AA0F1A67E064}" presName="rootConnector" presStyleLbl="node4" presStyleIdx="0" presStyleCnt="12"/>
      <dgm:spPr/>
    </dgm:pt>
    <dgm:pt modelId="{40248AE6-A3CE-4459-A21A-29CB69BE010E}" type="pres">
      <dgm:prSet presAssocID="{A8A39A94-5CB1-4E25-907F-AA0F1A67E064}" presName="hierChild4" presStyleCnt="0"/>
      <dgm:spPr/>
    </dgm:pt>
    <dgm:pt modelId="{9B56A045-3638-4229-8944-AD29D7D41202}" type="pres">
      <dgm:prSet presAssocID="{A8A39A94-5CB1-4E25-907F-AA0F1A67E064}" presName="hierChild5" presStyleCnt="0"/>
      <dgm:spPr/>
    </dgm:pt>
    <dgm:pt modelId="{9F2D6564-9809-47BF-BF69-61147D301CD6}" type="pres">
      <dgm:prSet presAssocID="{F00A7FA0-08FF-4DFC-8A9A-2F5AB20B19FB}" presName="hierChild5" presStyleCnt="0"/>
      <dgm:spPr/>
    </dgm:pt>
    <dgm:pt modelId="{89A777D9-1DEE-40CF-81E7-BBB1461CE29B}" type="pres">
      <dgm:prSet presAssocID="{4AC371D4-66B6-4799-AE5D-795F4967F2DF}" presName="Name37" presStyleLbl="parChTrans1D3" presStyleIdx="6" presStyleCnt="11"/>
      <dgm:spPr/>
    </dgm:pt>
    <dgm:pt modelId="{532CA929-5EAE-48CB-8444-9718CAE9EA7E}" type="pres">
      <dgm:prSet presAssocID="{06F7CB6E-C978-47C7-A333-4F2F5AEEC36A}" presName="hierRoot2" presStyleCnt="0">
        <dgm:presLayoutVars>
          <dgm:hierBranch val="init"/>
        </dgm:presLayoutVars>
      </dgm:prSet>
      <dgm:spPr/>
    </dgm:pt>
    <dgm:pt modelId="{E1E2E70D-F10D-417C-9E8B-069C020C338A}" type="pres">
      <dgm:prSet presAssocID="{06F7CB6E-C978-47C7-A333-4F2F5AEEC36A}" presName="rootComposite" presStyleCnt="0"/>
      <dgm:spPr/>
    </dgm:pt>
    <dgm:pt modelId="{DD8A02F0-293C-4858-BF19-22D74FFDAABC}" type="pres">
      <dgm:prSet presAssocID="{06F7CB6E-C978-47C7-A333-4F2F5AEEC36A}" presName="rootText" presStyleLbl="node3" presStyleIdx="6" presStyleCnt="11">
        <dgm:presLayoutVars>
          <dgm:chPref val="3"/>
        </dgm:presLayoutVars>
      </dgm:prSet>
      <dgm:spPr/>
    </dgm:pt>
    <dgm:pt modelId="{BE866EDB-29F9-48A9-88C7-531154AD9170}" type="pres">
      <dgm:prSet presAssocID="{06F7CB6E-C978-47C7-A333-4F2F5AEEC36A}" presName="rootConnector" presStyleLbl="node3" presStyleIdx="6" presStyleCnt="11"/>
      <dgm:spPr/>
    </dgm:pt>
    <dgm:pt modelId="{B68B2F99-0995-4253-8F26-C7E346AA23B0}" type="pres">
      <dgm:prSet presAssocID="{06F7CB6E-C978-47C7-A333-4F2F5AEEC36A}" presName="hierChild4" presStyleCnt="0"/>
      <dgm:spPr/>
    </dgm:pt>
    <dgm:pt modelId="{73A61F46-380A-4E72-92AB-53B3DED86E7E}" type="pres">
      <dgm:prSet presAssocID="{D7E49F78-7559-4EB2-AAFB-0DB651B197BF}" presName="Name37" presStyleLbl="parChTrans1D4" presStyleIdx="1" presStyleCnt="12"/>
      <dgm:spPr/>
    </dgm:pt>
    <dgm:pt modelId="{0334F475-0330-4E35-9266-5752A865F195}" type="pres">
      <dgm:prSet presAssocID="{278DB513-2505-4890-AFDD-52109FA7991D}" presName="hierRoot2" presStyleCnt="0">
        <dgm:presLayoutVars>
          <dgm:hierBranch val="init"/>
        </dgm:presLayoutVars>
      </dgm:prSet>
      <dgm:spPr/>
    </dgm:pt>
    <dgm:pt modelId="{3A0028C6-B9F2-470E-B41A-1181B37C84A2}" type="pres">
      <dgm:prSet presAssocID="{278DB513-2505-4890-AFDD-52109FA7991D}" presName="rootComposite" presStyleCnt="0"/>
      <dgm:spPr/>
    </dgm:pt>
    <dgm:pt modelId="{C789CAA4-7600-42C5-9928-26382EC2C95B}" type="pres">
      <dgm:prSet presAssocID="{278DB513-2505-4890-AFDD-52109FA7991D}" presName="rootText" presStyleLbl="node4" presStyleIdx="1" presStyleCnt="12">
        <dgm:presLayoutVars>
          <dgm:chPref val="3"/>
        </dgm:presLayoutVars>
      </dgm:prSet>
      <dgm:spPr/>
    </dgm:pt>
    <dgm:pt modelId="{2E8D7DE2-8A0C-47FE-BEDA-0AEF6544108D}" type="pres">
      <dgm:prSet presAssocID="{278DB513-2505-4890-AFDD-52109FA7991D}" presName="rootConnector" presStyleLbl="node4" presStyleIdx="1" presStyleCnt="12"/>
      <dgm:spPr/>
    </dgm:pt>
    <dgm:pt modelId="{2B3639A4-7557-4C91-BE90-079D445B1F07}" type="pres">
      <dgm:prSet presAssocID="{278DB513-2505-4890-AFDD-52109FA7991D}" presName="hierChild4" presStyleCnt="0"/>
      <dgm:spPr/>
    </dgm:pt>
    <dgm:pt modelId="{C6DEDFE9-D6D1-460E-B428-2641D4F26DBC}" type="pres">
      <dgm:prSet presAssocID="{278DB513-2505-4890-AFDD-52109FA7991D}" presName="hierChild5" presStyleCnt="0"/>
      <dgm:spPr/>
    </dgm:pt>
    <dgm:pt modelId="{380B3977-D5E9-42C2-BEEF-B28E2CF967AC}" type="pres">
      <dgm:prSet presAssocID="{CD80416C-7AAE-4627-A014-3A4EA343F1A3}" presName="Name37" presStyleLbl="parChTrans1D4" presStyleIdx="2" presStyleCnt="12"/>
      <dgm:spPr/>
    </dgm:pt>
    <dgm:pt modelId="{811E8846-20AD-406E-B516-8AED1D9545FD}" type="pres">
      <dgm:prSet presAssocID="{A141C9DA-4E22-41BB-B3BB-46454AF895AC}" presName="hierRoot2" presStyleCnt="0">
        <dgm:presLayoutVars>
          <dgm:hierBranch val="init"/>
        </dgm:presLayoutVars>
      </dgm:prSet>
      <dgm:spPr/>
    </dgm:pt>
    <dgm:pt modelId="{3DE81B05-29C2-43F8-97B0-C871E037FCF8}" type="pres">
      <dgm:prSet presAssocID="{A141C9DA-4E22-41BB-B3BB-46454AF895AC}" presName="rootComposite" presStyleCnt="0"/>
      <dgm:spPr/>
    </dgm:pt>
    <dgm:pt modelId="{A6DC0960-8A2A-4EAF-9FDC-C9D79931C5FE}" type="pres">
      <dgm:prSet presAssocID="{A141C9DA-4E22-41BB-B3BB-46454AF895AC}" presName="rootText" presStyleLbl="node4" presStyleIdx="2" presStyleCnt="12">
        <dgm:presLayoutVars>
          <dgm:chPref val="3"/>
        </dgm:presLayoutVars>
      </dgm:prSet>
      <dgm:spPr/>
    </dgm:pt>
    <dgm:pt modelId="{B35A1557-D629-40D6-BC63-B9332BB181C6}" type="pres">
      <dgm:prSet presAssocID="{A141C9DA-4E22-41BB-B3BB-46454AF895AC}" presName="rootConnector" presStyleLbl="node4" presStyleIdx="2" presStyleCnt="12"/>
      <dgm:spPr/>
    </dgm:pt>
    <dgm:pt modelId="{64948CA3-C85B-4BD1-8F31-46DEFDCC37B7}" type="pres">
      <dgm:prSet presAssocID="{A141C9DA-4E22-41BB-B3BB-46454AF895AC}" presName="hierChild4" presStyleCnt="0"/>
      <dgm:spPr/>
    </dgm:pt>
    <dgm:pt modelId="{5D6EA1B4-1878-4F73-BD01-F249973134F5}" type="pres">
      <dgm:prSet presAssocID="{A141C9DA-4E22-41BB-B3BB-46454AF895AC}" presName="hierChild5" presStyleCnt="0"/>
      <dgm:spPr/>
    </dgm:pt>
    <dgm:pt modelId="{EEE072E1-5AFB-4847-A4AF-5F49DBE1B50D}" type="pres">
      <dgm:prSet presAssocID="{06F7CB6E-C978-47C7-A333-4F2F5AEEC36A}" presName="hierChild5" presStyleCnt="0"/>
      <dgm:spPr/>
    </dgm:pt>
    <dgm:pt modelId="{E3FA7E82-CCAA-494E-AB30-C50764C1013B}" type="pres">
      <dgm:prSet presAssocID="{77635851-1A4C-4F61-A64D-CAD18AC706F7}" presName="Name37" presStyleLbl="parChTrans1D3" presStyleIdx="7" presStyleCnt="11"/>
      <dgm:spPr/>
    </dgm:pt>
    <dgm:pt modelId="{33794B4C-E4EC-46CE-96AC-3942C3B8E58C}" type="pres">
      <dgm:prSet presAssocID="{76E7502C-A478-4EB3-A83B-A5FDF6CCAEAC}" presName="hierRoot2" presStyleCnt="0">
        <dgm:presLayoutVars>
          <dgm:hierBranch val="init"/>
        </dgm:presLayoutVars>
      </dgm:prSet>
      <dgm:spPr/>
    </dgm:pt>
    <dgm:pt modelId="{C78DE4BF-4A43-47AB-B902-D8EA9B703C71}" type="pres">
      <dgm:prSet presAssocID="{76E7502C-A478-4EB3-A83B-A5FDF6CCAEAC}" presName="rootComposite" presStyleCnt="0"/>
      <dgm:spPr/>
    </dgm:pt>
    <dgm:pt modelId="{B92F3DD0-6A6F-43F8-A876-B735E09C5106}" type="pres">
      <dgm:prSet presAssocID="{76E7502C-A478-4EB3-A83B-A5FDF6CCAEAC}" presName="rootText" presStyleLbl="node3" presStyleIdx="7" presStyleCnt="11">
        <dgm:presLayoutVars>
          <dgm:chPref val="3"/>
        </dgm:presLayoutVars>
      </dgm:prSet>
      <dgm:spPr/>
    </dgm:pt>
    <dgm:pt modelId="{1C6B5333-B0D8-40AB-9EB3-5D6524E9448B}" type="pres">
      <dgm:prSet presAssocID="{76E7502C-A478-4EB3-A83B-A5FDF6CCAEAC}" presName="rootConnector" presStyleLbl="node3" presStyleIdx="7" presStyleCnt="11"/>
      <dgm:spPr/>
    </dgm:pt>
    <dgm:pt modelId="{3E1FEAE1-F8D3-4DC7-A415-8E0C304A255D}" type="pres">
      <dgm:prSet presAssocID="{76E7502C-A478-4EB3-A83B-A5FDF6CCAEAC}" presName="hierChild4" presStyleCnt="0"/>
      <dgm:spPr/>
    </dgm:pt>
    <dgm:pt modelId="{9681DFEC-9869-44FC-97E6-370644303B5F}" type="pres">
      <dgm:prSet presAssocID="{24F3720B-BAA2-427A-A8AC-09AD85D6FCA3}" presName="Name37" presStyleLbl="parChTrans1D4" presStyleIdx="3" presStyleCnt="12"/>
      <dgm:spPr/>
    </dgm:pt>
    <dgm:pt modelId="{CC83EB43-45E5-491B-8747-5C074583A1D9}" type="pres">
      <dgm:prSet presAssocID="{BB33BDAF-E6A2-4D7E-9DF9-C06A233F6AD9}" presName="hierRoot2" presStyleCnt="0">
        <dgm:presLayoutVars>
          <dgm:hierBranch val="init"/>
        </dgm:presLayoutVars>
      </dgm:prSet>
      <dgm:spPr/>
    </dgm:pt>
    <dgm:pt modelId="{B915447D-E224-4FDA-BC1A-77D512818CA9}" type="pres">
      <dgm:prSet presAssocID="{BB33BDAF-E6A2-4D7E-9DF9-C06A233F6AD9}" presName="rootComposite" presStyleCnt="0"/>
      <dgm:spPr/>
    </dgm:pt>
    <dgm:pt modelId="{2E998F0C-0C45-4AE1-8929-F7059350FC04}" type="pres">
      <dgm:prSet presAssocID="{BB33BDAF-E6A2-4D7E-9DF9-C06A233F6AD9}" presName="rootText" presStyleLbl="node4" presStyleIdx="3" presStyleCnt="12">
        <dgm:presLayoutVars>
          <dgm:chPref val="3"/>
        </dgm:presLayoutVars>
      </dgm:prSet>
      <dgm:spPr/>
    </dgm:pt>
    <dgm:pt modelId="{69B99C50-F1DE-4A77-8946-0A367BDC2B71}" type="pres">
      <dgm:prSet presAssocID="{BB33BDAF-E6A2-4D7E-9DF9-C06A233F6AD9}" presName="rootConnector" presStyleLbl="node4" presStyleIdx="3" presStyleCnt="12"/>
      <dgm:spPr/>
    </dgm:pt>
    <dgm:pt modelId="{181525DA-81B9-4536-94CC-AE5ADDF6031F}" type="pres">
      <dgm:prSet presAssocID="{BB33BDAF-E6A2-4D7E-9DF9-C06A233F6AD9}" presName="hierChild4" presStyleCnt="0"/>
      <dgm:spPr/>
    </dgm:pt>
    <dgm:pt modelId="{B1D0CA3F-43C4-4889-AA4B-BEDF6812FCB2}" type="pres">
      <dgm:prSet presAssocID="{BB33BDAF-E6A2-4D7E-9DF9-C06A233F6AD9}" presName="hierChild5" presStyleCnt="0"/>
      <dgm:spPr/>
    </dgm:pt>
    <dgm:pt modelId="{DA9E328D-F44A-4E55-8421-424E6D1E96A1}" type="pres">
      <dgm:prSet presAssocID="{76E7502C-A478-4EB3-A83B-A5FDF6CCAEAC}" presName="hierChild5" presStyleCnt="0"/>
      <dgm:spPr/>
    </dgm:pt>
    <dgm:pt modelId="{D70FC495-F3C1-4E62-9285-5A9DADF35F7B}" type="pres">
      <dgm:prSet presAssocID="{123B37E7-A33F-4BF0-92CD-835D80DD9CA3}" presName="Name37" presStyleLbl="parChTrans1D3" presStyleIdx="8" presStyleCnt="11"/>
      <dgm:spPr/>
    </dgm:pt>
    <dgm:pt modelId="{363EF465-CF6C-4954-ABD3-BCE199C65112}" type="pres">
      <dgm:prSet presAssocID="{4C8F2017-F8C2-40A5-BD1C-760DF8115C4A}" presName="hierRoot2" presStyleCnt="0">
        <dgm:presLayoutVars>
          <dgm:hierBranch val="init"/>
        </dgm:presLayoutVars>
      </dgm:prSet>
      <dgm:spPr/>
    </dgm:pt>
    <dgm:pt modelId="{77044F91-4E8F-4871-8298-7E3F890CD360}" type="pres">
      <dgm:prSet presAssocID="{4C8F2017-F8C2-40A5-BD1C-760DF8115C4A}" presName="rootComposite" presStyleCnt="0"/>
      <dgm:spPr/>
    </dgm:pt>
    <dgm:pt modelId="{95DB181B-85A8-495E-BD38-B317D0E5217F}" type="pres">
      <dgm:prSet presAssocID="{4C8F2017-F8C2-40A5-BD1C-760DF8115C4A}" presName="rootText" presStyleLbl="node3" presStyleIdx="8" presStyleCnt="11">
        <dgm:presLayoutVars>
          <dgm:chPref val="3"/>
        </dgm:presLayoutVars>
      </dgm:prSet>
      <dgm:spPr/>
    </dgm:pt>
    <dgm:pt modelId="{BE0FEFFC-A2C9-4437-BD2F-8B3A6EB2C97F}" type="pres">
      <dgm:prSet presAssocID="{4C8F2017-F8C2-40A5-BD1C-760DF8115C4A}" presName="rootConnector" presStyleLbl="node3" presStyleIdx="8" presStyleCnt="11"/>
      <dgm:spPr/>
    </dgm:pt>
    <dgm:pt modelId="{E9078D20-36FA-4BB8-822D-90A7925A112F}" type="pres">
      <dgm:prSet presAssocID="{4C8F2017-F8C2-40A5-BD1C-760DF8115C4A}" presName="hierChild4" presStyleCnt="0"/>
      <dgm:spPr/>
    </dgm:pt>
    <dgm:pt modelId="{57DBB5FE-943E-43F9-A641-F71D9837071B}" type="pres">
      <dgm:prSet presAssocID="{D02A89F0-3A7F-4511-A839-7BDA00B8A208}" presName="Name37" presStyleLbl="parChTrans1D4" presStyleIdx="4" presStyleCnt="12"/>
      <dgm:spPr/>
    </dgm:pt>
    <dgm:pt modelId="{998E7F4C-6D39-47F1-86FE-C915490D2725}" type="pres">
      <dgm:prSet presAssocID="{31CCA716-A8BC-4CEF-873B-8D7017D36EF9}" presName="hierRoot2" presStyleCnt="0">
        <dgm:presLayoutVars>
          <dgm:hierBranch val="init"/>
        </dgm:presLayoutVars>
      </dgm:prSet>
      <dgm:spPr/>
    </dgm:pt>
    <dgm:pt modelId="{F233B0B4-67F9-409B-B237-200AC4A45724}" type="pres">
      <dgm:prSet presAssocID="{31CCA716-A8BC-4CEF-873B-8D7017D36EF9}" presName="rootComposite" presStyleCnt="0"/>
      <dgm:spPr/>
    </dgm:pt>
    <dgm:pt modelId="{C52BC3B6-24A0-4166-8169-C978D1C7D18B}" type="pres">
      <dgm:prSet presAssocID="{31CCA716-A8BC-4CEF-873B-8D7017D36EF9}" presName="rootText" presStyleLbl="node4" presStyleIdx="4" presStyleCnt="12">
        <dgm:presLayoutVars>
          <dgm:chPref val="3"/>
        </dgm:presLayoutVars>
      </dgm:prSet>
      <dgm:spPr/>
    </dgm:pt>
    <dgm:pt modelId="{2154E151-215E-480B-B475-347E2835AE6F}" type="pres">
      <dgm:prSet presAssocID="{31CCA716-A8BC-4CEF-873B-8D7017D36EF9}" presName="rootConnector" presStyleLbl="node4" presStyleIdx="4" presStyleCnt="12"/>
      <dgm:spPr/>
    </dgm:pt>
    <dgm:pt modelId="{BC104FCD-37E5-4B25-96F1-75A8E5F40668}" type="pres">
      <dgm:prSet presAssocID="{31CCA716-A8BC-4CEF-873B-8D7017D36EF9}" presName="hierChild4" presStyleCnt="0"/>
      <dgm:spPr/>
    </dgm:pt>
    <dgm:pt modelId="{76AA55E2-C81F-47A8-AA96-4FAB15F3F814}" type="pres">
      <dgm:prSet presAssocID="{31CCA716-A8BC-4CEF-873B-8D7017D36EF9}" presName="hierChild5" presStyleCnt="0"/>
      <dgm:spPr/>
    </dgm:pt>
    <dgm:pt modelId="{C6E58653-0B6F-446B-952B-9888ECEB7A0B}" type="pres">
      <dgm:prSet presAssocID="{4C8F2017-F8C2-40A5-BD1C-760DF8115C4A}" presName="hierChild5" presStyleCnt="0"/>
      <dgm:spPr/>
    </dgm:pt>
    <dgm:pt modelId="{E52067E2-7EA8-40C7-97FB-5E11A2CF276F}" type="pres">
      <dgm:prSet presAssocID="{BD7FB863-4220-437E-894E-F7F910F8BA6E}" presName="Name37" presStyleLbl="parChTrans1D3" presStyleIdx="9" presStyleCnt="11"/>
      <dgm:spPr/>
    </dgm:pt>
    <dgm:pt modelId="{E843B943-7CEE-49B1-B73C-D9907D27E3F7}" type="pres">
      <dgm:prSet presAssocID="{6A3E78FD-8701-4754-B972-3710D4E163DD}" presName="hierRoot2" presStyleCnt="0">
        <dgm:presLayoutVars>
          <dgm:hierBranch val="init"/>
        </dgm:presLayoutVars>
      </dgm:prSet>
      <dgm:spPr/>
    </dgm:pt>
    <dgm:pt modelId="{94ACF5EE-62B0-4714-9F7E-5A147959CE86}" type="pres">
      <dgm:prSet presAssocID="{6A3E78FD-8701-4754-B972-3710D4E163DD}" presName="rootComposite" presStyleCnt="0"/>
      <dgm:spPr/>
    </dgm:pt>
    <dgm:pt modelId="{3C7174A6-CEAE-481C-B65D-44732B52B710}" type="pres">
      <dgm:prSet presAssocID="{6A3E78FD-8701-4754-B972-3710D4E163DD}" presName="rootText" presStyleLbl="node3" presStyleIdx="9" presStyleCnt="11">
        <dgm:presLayoutVars>
          <dgm:chPref val="3"/>
        </dgm:presLayoutVars>
      </dgm:prSet>
      <dgm:spPr/>
    </dgm:pt>
    <dgm:pt modelId="{E4714906-983F-4D6B-BD03-9EAD9E946F0B}" type="pres">
      <dgm:prSet presAssocID="{6A3E78FD-8701-4754-B972-3710D4E163DD}" presName="rootConnector" presStyleLbl="node3" presStyleIdx="9" presStyleCnt="11"/>
      <dgm:spPr/>
    </dgm:pt>
    <dgm:pt modelId="{235C5FB1-5B20-4694-AAEC-407B1842ECF4}" type="pres">
      <dgm:prSet presAssocID="{6A3E78FD-8701-4754-B972-3710D4E163DD}" presName="hierChild4" presStyleCnt="0"/>
      <dgm:spPr/>
    </dgm:pt>
    <dgm:pt modelId="{3EA83E2C-827E-4282-B08E-7B336814C13D}" type="pres">
      <dgm:prSet presAssocID="{40C5EA5B-7BE5-4E10-A732-A6D4B4CFECEB}" presName="Name37" presStyleLbl="parChTrans1D4" presStyleIdx="5" presStyleCnt="12"/>
      <dgm:spPr/>
    </dgm:pt>
    <dgm:pt modelId="{C8C89EE5-571F-450A-8CB7-575FF44D4F27}" type="pres">
      <dgm:prSet presAssocID="{35150D40-8215-40AE-8BED-021C8C6D20BC}" presName="hierRoot2" presStyleCnt="0">
        <dgm:presLayoutVars>
          <dgm:hierBranch val="init"/>
        </dgm:presLayoutVars>
      </dgm:prSet>
      <dgm:spPr/>
    </dgm:pt>
    <dgm:pt modelId="{20A363A7-68A2-4B6A-A87C-49715F3EFF5A}" type="pres">
      <dgm:prSet presAssocID="{35150D40-8215-40AE-8BED-021C8C6D20BC}" presName="rootComposite" presStyleCnt="0"/>
      <dgm:spPr/>
    </dgm:pt>
    <dgm:pt modelId="{5C446833-FEBF-4A03-BA68-0BC6229753AC}" type="pres">
      <dgm:prSet presAssocID="{35150D40-8215-40AE-8BED-021C8C6D20BC}" presName="rootText" presStyleLbl="node4" presStyleIdx="5" presStyleCnt="12">
        <dgm:presLayoutVars>
          <dgm:chPref val="3"/>
        </dgm:presLayoutVars>
      </dgm:prSet>
      <dgm:spPr/>
    </dgm:pt>
    <dgm:pt modelId="{CB849963-9739-4CAA-ABB7-6D9F116D0C92}" type="pres">
      <dgm:prSet presAssocID="{35150D40-8215-40AE-8BED-021C8C6D20BC}" presName="rootConnector" presStyleLbl="node4" presStyleIdx="5" presStyleCnt="12"/>
      <dgm:spPr/>
    </dgm:pt>
    <dgm:pt modelId="{791D6FF8-2DEC-484B-923C-1E67ED7D6639}" type="pres">
      <dgm:prSet presAssocID="{35150D40-8215-40AE-8BED-021C8C6D20BC}" presName="hierChild4" presStyleCnt="0"/>
      <dgm:spPr/>
    </dgm:pt>
    <dgm:pt modelId="{F71997DF-513C-4BF9-AD8D-A85D983AC8C7}" type="pres">
      <dgm:prSet presAssocID="{35150D40-8215-40AE-8BED-021C8C6D20BC}" presName="hierChild5" presStyleCnt="0"/>
      <dgm:spPr/>
    </dgm:pt>
    <dgm:pt modelId="{92CFC3C0-29BC-400B-9ECB-66C56DA73020}" type="pres">
      <dgm:prSet presAssocID="{EC247904-70C6-479D-BF55-3519395F1B61}" presName="Name37" presStyleLbl="parChTrans1D4" presStyleIdx="6" presStyleCnt="12"/>
      <dgm:spPr/>
    </dgm:pt>
    <dgm:pt modelId="{0BDD36B4-4A37-49F4-A112-F665D4772554}" type="pres">
      <dgm:prSet presAssocID="{AE373282-8E3C-42CA-BA2D-8E9E603AAE81}" presName="hierRoot2" presStyleCnt="0">
        <dgm:presLayoutVars>
          <dgm:hierBranch val="init"/>
        </dgm:presLayoutVars>
      </dgm:prSet>
      <dgm:spPr/>
    </dgm:pt>
    <dgm:pt modelId="{B1BD53B6-53E2-4F26-BEBB-DC9DDDDB75BF}" type="pres">
      <dgm:prSet presAssocID="{AE373282-8E3C-42CA-BA2D-8E9E603AAE81}" presName="rootComposite" presStyleCnt="0"/>
      <dgm:spPr/>
    </dgm:pt>
    <dgm:pt modelId="{B4061E2C-B65C-4E37-A719-E1311071363E}" type="pres">
      <dgm:prSet presAssocID="{AE373282-8E3C-42CA-BA2D-8E9E603AAE81}" presName="rootText" presStyleLbl="node4" presStyleIdx="6" presStyleCnt="12">
        <dgm:presLayoutVars>
          <dgm:chPref val="3"/>
        </dgm:presLayoutVars>
      </dgm:prSet>
      <dgm:spPr/>
    </dgm:pt>
    <dgm:pt modelId="{732D8DF2-0332-4795-9028-AFC678B6E9FD}" type="pres">
      <dgm:prSet presAssocID="{AE373282-8E3C-42CA-BA2D-8E9E603AAE81}" presName="rootConnector" presStyleLbl="node4" presStyleIdx="6" presStyleCnt="12"/>
      <dgm:spPr/>
    </dgm:pt>
    <dgm:pt modelId="{DBF4EB7B-FBB7-4CC7-A2C1-A76C8BD15DED}" type="pres">
      <dgm:prSet presAssocID="{AE373282-8E3C-42CA-BA2D-8E9E603AAE81}" presName="hierChild4" presStyleCnt="0"/>
      <dgm:spPr/>
    </dgm:pt>
    <dgm:pt modelId="{B37A5ABD-D0E0-48A1-8E7A-FDB0C0ED0E4F}" type="pres">
      <dgm:prSet presAssocID="{AE373282-8E3C-42CA-BA2D-8E9E603AAE81}" presName="hierChild5" presStyleCnt="0"/>
      <dgm:spPr/>
    </dgm:pt>
    <dgm:pt modelId="{7D268AC9-8A10-4B29-AC99-BCBF1458E894}" type="pres">
      <dgm:prSet presAssocID="{6A3E78FD-8701-4754-B972-3710D4E163DD}" presName="hierChild5" presStyleCnt="0"/>
      <dgm:spPr/>
    </dgm:pt>
    <dgm:pt modelId="{C6179FB9-6825-4224-9FF2-850D2BC23930}" type="pres">
      <dgm:prSet presAssocID="{FEAF9CCC-5844-4053-BBC0-88FF43BD575D}" presName="Name37" presStyleLbl="parChTrans1D3" presStyleIdx="10" presStyleCnt="11"/>
      <dgm:spPr/>
    </dgm:pt>
    <dgm:pt modelId="{E04FAFDE-2EAC-44C0-B38A-7E4644B5F256}" type="pres">
      <dgm:prSet presAssocID="{89F07CEA-3ED7-4425-A9AB-79C55BB9CA71}" presName="hierRoot2" presStyleCnt="0">
        <dgm:presLayoutVars>
          <dgm:hierBranch val="init"/>
        </dgm:presLayoutVars>
      </dgm:prSet>
      <dgm:spPr/>
    </dgm:pt>
    <dgm:pt modelId="{F4D82B2B-6010-412F-8BE0-0662B4E8894D}" type="pres">
      <dgm:prSet presAssocID="{89F07CEA-3ED7-4425-A9AB-79C55BB9CA71}" presName="rootComposite" presStyleCnt="0"/>
      <dgm:spPr/>
    </dgm:pt>
    <dgm:pt modelId="{8146B10D-338D-4703-BDC3-D773D483D9C2}" type="pres">
      <dgm:prSet presAssocID="{89F07CEA-3ED7-4425-A9AB-79C55BB9CA71}" presName="rootText" presStyleLbl="node3" presStyleIdx="10" presStyleCnt="11">
        <dgm:presLayoutVars>
          <dgm:chPref val="3"/>
        </dgm:presLayoutVars>
      </dgm:prSet>
      <dgm:spPr/>
    </dgm:pt>
    <dgm:pt modelId="{77E74494-9E6E-4514-95B7-FA315C538529}" type="pres">
      <dgm:prSet presAssocID="{89F07CEA-3ED7-4425-A9AB-79C55BB9CA71}" presName="rootConnector" presStyleLbl="node3" presStyleIdx="10" presStyleCnt="11"/>
      <dgm:spPr/>
    </dgm:pt>
    <dgm:pt modelId="{38AAE36E-823A-434E-A06D-4E3C878561E4}" type="pres">
      <dgm:prSet presAssocID="{89F07CEA-3ED7-4425-A9AB-79C55BB9CA71}" presName="hierChild4" presStyleCnt="0"/>
      <dgm:spPr/>
    </dgm:pt>
    <dgm:pt modelId="{442F0009-D551-4CB0-A6AE-94DB67D02DB3}" type="pres">
      <dgm:prSet presAssocID="{7250F18F-D0AC-4F28-9273-72E1A60C3785}" presName="Name37" presStyleLbl="parChTrans1D4" presStyleIdx="7" presStyleCnt="12"/>
      <dgm:spPr/>
    </dgm:pt>
    <dgm:pt modelId="{7EDDA8CD-310C-4C1F-9CE8-2B41AC3B4AA6}" type="pres">
      <dgm:prSet presAssocID="{AE857B2F-D797-44AC-9423-17F734A3AC6D}" presName="hierRoot2" presStyleCnt="0">
        <dgm:presLayoutVars>
          <dgm:hierBranch val="init"/>
        </dgm:presLayoutVars>
      </dgm:prSet>
      <dgm:spPr/>
    </dgm:pt>
    <dgm:pt modelId="{2F409978-7A64-488A-9926-8424647CC8E6}" type="pres">
      <dgm:prSet presAssocID="{AE857B2F-D797-44AC-9423-17F734A3AC6D}" presName="rootComposite" presStyleCnt="0"/>
      <dgm:spPr/>
    </dgm:pt>
    <dgm:pt modelId="{9A311BE0-3E1F-4A20-8371-D08B2935CE79}" type="pres">
      <dgm:prSet presAssocID="{AE857B2F-D797-44AC-9423-17F734A3AC6D}" presName="rootText" presStyleLbl="node4" presStyleIdx="7" presStyleCnt="12">
        <dgm:presLayoutVars>
          <dgm:chPref val="3"/>
        </dgm:presLayoutVars>
      </dgm:prSet>
      <dgm:spPr/>
    </dgm:pt>
    <dgm:pt modelId="{0834C9D4-292D-4588-BAD2-48AF99D0936B}" type="pres">
      <dgm:prSet presAssocID="{AE857B2F-D797-44AC-9423-17F734A3AC6D}" presName="rootConnector" presStyleLbl="node4" presStyleIdx="7" presStyleCnt="12"/>
      <dgm:spPr/>
    </dgm:pt>
    <dgm:pt modelId="{840ABF6D-90AE-4818-B386-715EA50E9DBB}" type="pres">
      <dgm:prSet presAssocID="{AE857B2F-D797-44AC-9423-17F734A3AC6D}" presName="hierChild4" presStyleCnt="0"/>
      <dgm:spPr/>
    </dgm:pt>
    <dgm:pt modelId="{796332CD-16F8-440E-85F6-AB095052E1CB}" type="pres">
      <dgm:prSet presAssocID="{AE857B2F-D797-44AC-9423-17F734A3AC6D}" presName="hierChild5" presStyleCnt="0"/>
      <dgm:spPr/>
    </dgm:pt>
    <dgm:pt modelId="{FE46FAE2-0249-4B2A-8A05-7938DF470F47}" type="pres">
      <dgm:prSet presAssocID="{BDE0764E-C6FB-4281-97F4-795A9D4BBC04}" presName="Name37" presStyleLbl="parChTrans1D4" presStyleIdx="8" presStyleCnt="12"/>
      <dgm:spPr/>
    </dgm:pt>
    <dgm:pt modelId="{AEBBE298-F997-4F47-892C-FD6124DCCB24}" type="pres">
      <dgm:prSet presAssocID="{852CBD14-4C71-4C23-864C-73B868FEE944}" presName="hierRoot2" presStyleCnt="0">
        <dgm:presLayoutVars>
          <dgm:hierBranch val="init"/>
        </dgm:presLayoutVars>
      </dgm:prSet>
      <dgm:spPr/>
    </dgm:pt>
    <dgm:pt modelId="{32445E5E-1C3F-4E9A-8A8E-8E54FF41B0C6}" type="pres">
      <dgm:prSet presAssocID="{852CBD14-4C71-4C23-864C-73B868FEE944}" presName="rootComposite" presStyleCnt="0"/>
      <dgm:spPr/>
    </dgm:pt>
    <dgm:pt modelId="{80BAF4F3-F275-4A00-A989-2F5766E1C9EF}" type="pres">
      <dgm:prSet presAssocID="{852CBD14-4C71-4C23-864C-73B868FEE944}" presName="rootText" presStyleLbl="node4" presStyleIdx="8" presStyleCnt="12">
        <dgm:presLayoutVars>
          <dgm:chPref val="3"/>
        </dgm:presLayoutVars>
      </dgm:prSet>
      <dgm:spPr/>
    </dgm:pt>
    <dgm:pt modelId="{942C465D-D101-4FD2-9235-BBC3142884B7}" type="pres">
      <dgm:prSet presAssocID="{852CBD14-4C71-4C23-864C-73B868FEE944}" presName="rootConnector" presStyleLbl="node4" presStyleIdx="8" presStyleCnt="12"/>
      <dgm:spPr/>
    </dgm:pt>
    <dgm:pt modelId="{C2FF1F9D-3022-485A-BC10-CA9DA60FA8B6}" type="pres">
      <dgm:prSet presAssocID="{852CBD14-4C71-4C23-864C-73B868FEE944}" presName="hierChild4" presStyleCnt="0"/>
      <dgm:spPr/>
    </dgm:pt>
    <dgm:pt modelId="{85634E4A-E35A-4857-952A-0F8D6149BE9B}" type="pres">
      <dgm:prSet presAssocID="{852CBD14-4C71-4C23-864C-73B868FEE944}" presName="hierChild5" presStyleCnt="0"/>
      <dgm:spPr/>
    </dgm:pt>
    <dgm:pt modelId="{99C66914-588D-466F-9472-A7BB06E901D9}" type="pres">
      <dgm:prSet presAssocID="{A3B59B40-9543-461D-A5AE-B24BCACE1921}" presName="Name37" presStyleLbl="parChTrans1D4" presStyleIdx="9" presStyleCnt="12"/>
      <dgm:spPr/>
    </dgm:pt>
    <dgm:pt modelId="{6C3636CA-F29D-46DD-B846-0195C36170A8}" type="pres">
      <dgm:prSet presAssocID="{5F5A6A2E-8546-4ED4-8599-63616B2320DF}" presName="hierRoot2" presStyleCnt="0">
        <dgm:presLayoutVars>
          <dgm:hierBranch val="init"/>
        </dgm:presLayoutVars>
      </dgm:prSet>
      <dgm:spPr/>
    </dgm:pt>
    <dgm:pt modelId="{48F69B02-31EA-49CE-9501-6876FFA5A11E}" type="pres">
      <dgm:prSet presAssocID="{5F5A6A2E-8546-4ED4-8599-63616B2320DF}" presName="rootComposite" presStyleCnt="0"/>
      <dgm:spPr/>
    </dgm:pt>
    <dgm:pt modelId="{84CC7146-3AED-4AC9-B7A7-4405A96837D7}" type="pres">
      <dgm:prSet presAssocID="{5F5A6A2E-8546-4ED4-8599-63616B2320DF}" presName="rootText" presStyleLbl="node4" presStyleIdx="9" presStyleCnt="12">
        <dgm:presLayoutVars>
          <dgm:chPref val="3"/>
        </dgm:presLayoutVars>
      </dgm:prSet>
      <dgm:spPr/>
    </dgm:pt>
    <dgm:pt modelId="{4A6A4A3E-11CB-412C-B64D-009D071845D5}" type="pres">
      <dgm:prSet presAssocID="{5F5A6A2E-8546-4ED4-8599-63616B2320DF}" presName="rootConnector" presStyleLbl="node4" presStyleIdx="9" presStyleCnt="12"/>
      <dgm:spPr/>
    </dgm:pt>
    <dgm:pt modelId="{354A9B89-916F-43BB-9D40-2440ABC61366}" type="pres">
      <dgm:prSet presAssocID="{5F5A6A2E-8546-4ED4-8599-63616B2320DF}" presName="hierChild4" presStyleCnt="0"/>
      <dgm:spPr/>
    </dgm:pt>
    <dgm:pt modelId="{202A43CE-A037-4098-A9FE-D3CEE6270790}" type="pres">
      <dgm:prSet presAssocID="{5F5A6A2E-8546-4ED4-8599-63616B2320DF}" presName="hierChild5" presStyleCnt="0"/>
      <dgm:spPr/>
    </dgm:pt>
    <dgm:pt modelId="{042E4691-C4C7-449F-A112-891CEB78C936}" type="pres">
      <dgm:prSet presAssocID="{988D616B-EDD3-48ED-85AD-E85D823FC566}" presName="Name37" presStyleLbl="parChTrans1D4" presStyleIdx="10" presStyleCnt="12"/>
      <dgm:spPr/>
    </dgm:pt>
    <dgm:pt modelId="{9BFEEE0F-B7DA-42B4-8A80-4A2146C37E01}" type="pres">
      <dgm:prSet presAssocID="{8DAC7411-DCA2-4264-8D3D-30B608FC880E}" presName="hierRoot2" presStyleCnt="0">
        <dgm:presLayoutVars>
          <dgm:hierBranch val="init"/>
        </dgm:presLayoutVars>
      </dgm:prSet>
      <dgm:spPr/>
    </dgm:pt>
    <dgm:pt modelId="{9F4A4C1C-1207-47E5-B34C-D1FC2EEAC2E0}" type="pres">
      <dgm:prSet presAssocID="{8DAC7411-DCA2-4264-8D3D-30B608FC880E}" presName="rootComposite" presStyleCnt="0"/>
      <dgm:spPr/>
    </dgm:pt>
    <dgm:pt modelId="{8A04B328-DD42-4D78-BC20-D30A4F4EFB23}" type="pres">
      <dgm:prSet presAssocID="{8DAC7411-DCA2-4264-8D3D-30B608FC880E}" presName="rootText" presStyleLbl="node4" presStyleIdx="10" presStyleCnt="12">
        <dgm:presLayoutVars>
          <dgm:chPref val="3"/>
        </dgm:presLayoutVars>
      </dgm:prSet>
      <dgm:spPr/>
    </dgm:pt>
    <dgm:pt modelId="{38A5A0C4-7CA3-46C3-A449-83AAEA7B8572}" type="pres">
      <dgm:prSet presAssocID="{8DAC7411-DCA2-4264-8D3D-30B608FC880E}" presName="rootConnector" presStyleLbl="node4" presStyleIdx="10" presStyleCnt="12"/>
      <dgm:spPr/>
    </dgm:pt>
    <dgm:pt modelId="{262F26F2-FC67-41DB-BF87-29C80268BA1A}" type="pres">
      <dgm:prSet presAssocID="{8DAC7411-DCA2-4264-8D3D-30B608FC880E}" presName="hierChild4" presStyleCnt="0"/>
      <dgm:spPr/>
    </dgm:pt>
    <dgm:pt modelId="{E45A981F-DBC1-4A83-9D1C-2DB5966B1151}" type="pres">
      <dgm:prSet presAssocID="{8DAC7411-DCA2-4264-8D3D-30B608FC880E}" presName="hierChild5" presStyleCnt="0"/>
      <dgm:spPr/>
    </dgm:pt>
    <dgm:pt modelId="{70F984C4-D8D8-4DE9-9AA8-53F5B5E6D78B}" type="pres">
      <dgm:prSet presAssocID="{5A3F512F-5B49-482D-86DE-0DFA03BB8A55}" presName="Name37" presStyleLbl="parChTrans1D4" presStyleIdx="11" presStyleCnt="12"/>
      <dgm:spPr/>
    </dgm:pt>
    <dgm:pt modelId="{B1790966-9F94-4CF2-ACD8-8886CD443964}" type="pres">
      <dgm:prSet presAssocID="{A9A5F42C-E28F-4209-BC7E-2CE9006001C6}" presName="hierRoot2" presStyleCnt="0">
        <dgm:presLayoutVars>
          <dgm:hierBranch val="init"/>
        </dgm:presLayoutVars>
      </dgm:prSet>
      <dgm:spPr/>
    </dgm:pt>
    <dgm:pt modelId="{2DC2B9A6-A7EC-4B71-8C7D-B58FA65961E5}" type="pres">
      <dgm:prSet presAssocID="{A9A5F42C-E28F-4209-BC7E-2CE9006001C6}" presName="rootComposite" presStyleCnt="0"/>
      <dgm:spPr/>
    </dgm:pt>
    <dgm:pt modelId="{4163CBAE-09C8-4864-A70E-8688F2CCE61F}" type="pres">
      <dgm:prSet presAssocID="{A9A5F42C-E28F-4209-BC7E-2CE9006001C6}" presName="rootText" presStyleLbl="node4" presStyleIdx="11" presStyleCnt="12">
        <dgm:presLayoutVars>
          <dgm:chPref val="3"/>
        </dgm:presLayoutVars>
      </dgm:prSet>
      <dgm:spPr/>
    </dgm:pt>
    <dgm:pt modelId="{B9BB169E-DC28-4CF8-AE7E-EBD40DE195F1}" type="pres">
      <dgm:prSet presAssocID="{A9A5F42C-E28F-4209-BC7E-2CE9006001C6}" presName="rootConnector" presStyleLbl="node4" presStyleIdx="11" presStyleCnt="12"/>
      <dgm:spPr/>
    </dgm:pt>
    <dgm:pt modelId="{20C8B3E1-734A-4558-AF7C-F3E3F12AA831}" type="pres">
      <dgm:prSet presAssocID="{A9A5F42C-E28F-4209-BC7E-2CE9006001C6}" presName="hierChild4" presStyleCnt="0"/>
      <dgm:spPr/>
    </dgm:pt>
    <dgm:pt modelId="{69395438-1267-4D54-AF30-004EDCFB2225}" type="pres">
      <dgm:prSet presAssocID="{A9A5F42C-E28F-4209-BC7E-2CE9006001C6}" presName="hierChild5" presStyleCnt="0"/>
      <dgm:spPr/>
    </dgm:pt>
    <dgm:pt modelId="{4790CB6C-B3D5-4F53-91ED-FAC619C6C5D8}" type="pres">
      <dgm:prSet presAssocID="{89F07CEA-3ED7-4425-A9AB-79C55BB9CA71}" presName="hierChild5" presStyleCnt="0"/>
      <dgm:spPr/>
    </dgm:pt>
    <dgm:pt modelId="{F2952A73-815A-47C2-846A-2AA627D68FC4}" type="pres">
      <dgm:prSet presAssocID="{78AA7667-E3BC-4747-AD39-F210FB676AB7}" presName="hierChild5" presStyleCnt="0"/>
      <dgm:spPr/>
    </dgm:pt>
    <dgm:pt modelId="{F56CBBFD-9269-44A1-883F-C72307920378}" type="pres">
      <dgm:prSet presAssocID="{60A8EC24-EC17-4A0D-9934-0231EA80D744}" presName="hierChild3" presStyleCnt="0"/>
      <dgm:spPr/>
    </dgm:pt>
  </dgm:ptLst>
  <dgm:cxnLst>
    <dgm:cxn modelId="{01A66200-7FD8-4E3C-B9D9-CA50BDC89980}" srcId="{78AA7667-E3BC-4747-AD39-F210FB676AB7}" destId="{F00A7FA0-08FF-4DFC-8A9A-2F5AB20B19FB}" srcOrd="2" destOrd="0" parTransId="{72338D4A-2B8F-4F4A-B4D8-65388D9F6616}" sibTransId="{7A10A76F-2849-468E-BD0A-E37289620D91}"/>
    <dgm:cxn modelId="{B3E6C606-6AC7-44FF-BD44-408A7C0CFA2B}" type="presOf" srcId="{D7E49F78-7559-4EB2-AAFB-0DB651B197BF}" destId="{73A61F46-380A-4E72-92AB-53B3DED86E7E}" srcOrd="0" destOrd="0" presId="urn:microsoft.com/office/officeart/2005/8/layout/orgChart1"/>
    <dgm:cxn modelId="{B4C1D206-ECEE-42D6-B423-61DA1C279DD0}" type="presOf" srcId="{988D616B-EDD3-48ED-85AD-E85D823FC566}" destId="{042E4691-C4C7-449F-A112-891CEB78C936}" srcOrd="0" destOrd="0" presId="urn:microsoft.com/office/officeart/2005/8/layout/orgChart1"/>
    <dgm:cxn modelId="{76E0880A-AA92-4A0A-AADD-F98B106E9EC9}" type="presOf" srcId="{4AC371D4-66B6-4799-AE5D-795F4967F2DF}" destId="{89A777D9-1DEE-40CF-81E7-BBB1461CE29B}" srcOrd="0" destOrd="0" presId="urn:microsoft.com/office/officeart/2005/8/layout/orgChart1"/>
    <dgm:cxn modelId="{F228720D-59F9-4964-9077-5B0A4AE3781C}" type="presOf" srcId="{F00A7FA0-08FF-4DFC-8A9A-2F5AB20B19FB}" destId="{26025183-2103-4678-9692-249A904A8DD3}" srcOrd="1" destOrd="0" presId="urn:microsoft.com/office/officeart/2005/8/layout/orgChart1"/>
    <dgm:cxn modelId="{7EC9B90E-137F-4973-BAB5-DFFA7CCA8A66}" type="presOf" srcId="{06F7CB6E-C978-47C7-A333-4F2F5AEEC36A}" destId="{DD8A02F0-293C-4858-BF19-22D74FFDAABC}" srcOrd="0" destOrd="0" presId="urn:microsoft.com/office/officeart/2005/8/layout/orgChart1"/>
    <dgm:cxn modelId="{E2135511-8AA4-487D-AE26-14649E565E51}" type="presOf" srcId="{77EBC653-6C3B-462D-8083-D2103DD76261}" destId="{B605B0FF-0CF0-4EE9-B1B6-2C0327A2CD88}" srcOrd="0" destOrd="0" presId="urn:microsoft.com/office/officeart/2005/8/layout/orgChart1"/>
    <dgm:cxn modelId="{AC4CB011-D3A4-4585-A0F2-72042812A9FD}" type="presOf" srcId="{BD11B13F-6674-4A0F-8439-2046D7A6220C}" destId="{66BF4E7D-B352-4E3B-A2D3-0369D6FDB467}" srcOrd="0" destOrd="0" presId="urn:microsoft.com/office/officeart/2005/8/layout/orgChart1"/>
    <dgm:cxn modelId="{0D7D221B-C70F-4919-981F-47AC956D6877}" type="presOf" srcId="{A141C9DA-4E22-41BB-B3BB-46454AF895AC}" destId="{A6DC0960-8A2A-4EAF-9FDC-C9D79931C5FE}" srcOrd="0" destOrd="0" presId="urn:microsoft.com/office/officeart/2005/8/layout/orgChart1"/>
    <dgm:cxn modelId="{2E338E20-0652-49EE-ADCF-7D708A0481D3}" srcId="{6A3E78FD-8701-4754-B972-3710D4E163DD}" destId="{35150D40-8215-40AE-8BED-021C8C6D20BC}" srcOrd="0" destOrd="0" parTransId="{40C5EA5B-7BE5-4E10-A732-A6D4B4CFECEB}" sibTransId="{F6A72790-0FB3-4ACF-8377-ACF4700345E2}"/>
    <dgm:cxn modelId="{9A076A21-F131-4833-BBA9-EE627C6888B8}" type="presOf" srcId="{A9A5F42C-E28F-4209-BC7E-2CE9006001C6}" destId="{B9BB169E-DC28-4CF8-AE7E-EBD40DE195F1}" srcOrd="1" destOrd="0" presId="urn:microsoft.com/office/officeart/2005/8/layout/orgChart1"/>
    <dgm:cxn modelId="{1DE02E26-B9B1-46AB-BEDC-790894560F7B}" type="presOf" srcId="{4C8F2017-F8C2-40A5-BD1C-760DF8115C4A}" destId="{BE0FEFFC-A2C9-4437-BD2F-8B3A6EB2C97F}" srcOrd="1" destOrd="0" presId="urn:microsoft.com/office/officeart/2005/8/layout/orgChart1"/>
    <dgm:cxn modelId="{049FEC26-A5E3-4EA7-8BA8-8635A97909A7}" srcId="{C2A11378-4161-4DB5-B678-A69E1C504FAF}" destId="{FA799185-AF6D-4DFE-BED5-C2D95AB6E024}" srcOrd="2" destOrd="0" parTransId="{E9111528-C983-4D64-8505-EE6DFCAF342B}" sibTransId="{BED6BD06-5AC0-4143-A4D8-E3042F9501BD}"/>
    <dgm:cxn modelId="{9C3FED26-6BC0-449C-A6D5-15CA7A98BC7D}" type="presOf" srcId="{BD7FB863-4220-437E-894E-F7F910F8BA6E}" destId="{E52067E2-7EA8-40C7-97FB-5E11A2CF276F}" srcOrd="0" destOrd="0" presId="urn:microsoft.com/office/officeart/2005/8/layout/orgChart1"/>
    <dgm:cxn modelId="{E864DC27-7622-415E-9B4C-9E1FAC1280DB}" type="presOf" srcId="{AE373282-8E3C-42CA-BA2D-8E9E603AAE81}" destId="{B4061E2C-B65C-4E37-A719-E1311071363E}" srcOrd="0" destOrd="0" presId="urn:microsoft.com/office/officeart/2005/8/layout/orgChart1"/>
    <dgm:cxn modelId="{071D5B29-1046-44A2-B8B0-E9F20477A185}" type="presOf" srcId="{60A8EC24-EC17-4A0D-9934-0231EA80D744}" destId="{18F20B9D-32F3-4AA2-A6A7-F578760DA1E5}" srcOrd="0" destOrd="0" presId="urn:microsoft.com/office/officeart/2005/8/layout/orgChart1"/>
    <dgm:cxn modelId="{2A09D029-A3B4-4E7D-B90D-8C8620C84144}" srcId="{06F7CB6E-C978-47C7-A333-4F2F5AEEC36A}" destId="{278DB513-2505-4890-AFDD-52109FA7991D}" srcOrd="0" destOrd="0" parTransId="{D7E49F78-7559-4EB2-AAFB-0DB651B197BF}" sibTransId="{8E991B4F-5E2E-446E-9E93-199699DC5EF9}"/>
    <dgm:cxn modelId="{89407C2C-9888-491C-B255-0C1535D95307}" type="presOf" srcId="{A8A39A94-5CB1-4E25-907F-AA0F1A67E064}" destId="{A5F5ED1F-9C04-49B9-AB3F-A0A8597EC114}" srcOrd="0" destOrd="0" presId="urn:microsoft.com/office/officeart/2005/8/layout/orgChart1"/>
    <dgm:cxn modelId="{DC531A2E-D483-478F-B2E2-F5AF37956E8A}" type="presOf" srcId="{A141C9DA-4E22-41BB-B3BB-46454AF895AC}" destId="{B35A1557-D629-40D6-BC63-B9332BB181C6}" srcOrd="1" destOrd="0" presId="urn:microsoft.com/office/officeart/2005/8/layout/orgChart1"/>
    <dgm:cxn modelId="{7192F434-0539-496C-9FA0-0A4441227162}" type="presOf" srcId="{A8A39A94-5CB1-4E25-907F-AA0F1A67E064}" destId="{4E993F2C-BEEE-4FD6-B42A-60D62C42FF8A}" srcOrd="1" destOrd="0" presId="urn:microsoft.com/office/officeart/2005/8/layout/orgChart1"/>
    <dgm:cxn modelId="{DDB02736-E991-4B28-BADA-2918CEA81095}" srcId="{89F07CEA-3ED7-4425-A9AB-79C55BB9CA71}" destId="{A9A5F42C-E28F-4209-BC7E-2CE9006001C6}" srcOrd="4" destOrd="0" parTransId="{5A3F512F-5B49-482D-86DE-0DFA03BB8A55}" sibTransId="{A0BEF5C4-5C8E-4248-9328-4643065EE2C1}"/>
    <dgm:cxn modelId="{CA0A2137-6D0F-4058-B3E0-D3A443B1D39B}" type="presOf" srcId="{7250F18F-D0AC-4F28-9273-72E1A60C3785}" destId="{442F0009-D551-4CB0-A6AE-94DB67D02DB3}" srcOrd="0" destOrd="0" presId="urn:microsoft.com/office/officeart/2005/8/layout/orgChart1"/>
    <dgm:cxn modelId="{F286CB39-C4D9-4C00-BD34-4E970EE04214}" srcId="{89F07CEA-3ED7-4425-A9AB-79C55BB9CA71}" destId="{5F5A6A2E-8546-4ED4-8599-63616B2320DF}" srcOrd="2" destOrd="0" parTransId="{A3B59B40-9543-461D-A5AE-B24BCACE1921}" sibTransId="{E73F99A5-8828-4D42-B5C2-00112BD763E9}"/>
    <dgm:cxn modelId="{99E2363F-11C0-44C0-A497-E919A1CC21AF}" type="presOf" srcId="{AF1D0C15-9531-442C-A6C8-2E3724C27EC9}" destId="{110EB253-A70B-4519-A729-5E8EF1C7CEE7}" srcOrd="0" destOrd="0" presId="urn:microsoft.com/office/officeart/2005/8/layout/orgChart1"/>
    <dgm:cxn modelId="{79B2305E-2BDB-4754-8FFD-05F88DEF9532}" type="presOf" srcId="{5A3F512F-5B49-482D-86DE-0DFA03BB8A55}" destId="{70F984C4-D8D8-4DE9-9AA8-53F5B5E6D78B}" srcOrd="0" destOrd="0" presId="urn:microsoft.com/office/officeart/2005/8/layout/orgChart1"/>
    <dgm:cxn modelId="{B1762A62-4B86-4183-9F60-1A94967A9300}" srcId="{89F07CEA-3ED7-4425-A9AB-79C55BB9CA71}" destId="{AE857B2F-D797-44AC-9423-17F734A3AC6D}" srcOrd="0" destOrd="0" parTransId="{7250F18F-D0AC-4F28-9273-72E1A60C3785}" sibTransId="{9E4EF69C-C741-4609-80CC-A38D081F8D59}"/>
    <dgm:cxn modelId="{762B6F63-0F9D-4104-8549-05E2B963A71E}" type="presOf" srcId="{CE230399-5BD8-48BA-889C-6A8DEE073E06}" destId="{AF1E16A6-E462-410F-AA0E-D044DB02671E}" srcOrd="1" destOrd="0" presId="urn:microsoft.com/office/officeart/2005/8/layout/orgChart1"/>
    <dgm:cxn modelId="{F9F5E163-4323-4084-9A5A-E1A64FC1664E}" type="presOf" srcId="{3CAECFC3-994D-4CA2-98C5-4C9013AE1638}" destId="{98542327-8104-4BD6-AB5F-7E3A01EDAAFE}" srcOrd="0" destOrd="0" presId="urn:microsoft.com/office/officeart/2005/8/layout/orgChart1"/>
    <dgm:cxn modelId="{6CF33B44-87E5-469E-AAF8-500DBD2D3DBC}" srcId="{F00A7FA0-08FF-4DFC-8A9A-2F5AB20B19FB}" destId="{A8A39A94-5CB1-4E25-907F-AA0F1A67E064}" srcOrd="0" destOrd="0" parTransId="{BC6E6BE4-E98D-493C-BC6F-9EF83B075C37}" sibTransId="{5187B039-E3A1-4008-A815-543B81D117C5}"/>
    <dgm:cxn modelId="{B24E4345-71A3-4B3F-B8B4-48589910B9A8}" type="presOf" srcId="{8F4440D7-2B53-4D21-B13E-D74097FB918E}" destId="{357674E4-0324-48B3-BD31-96A6B0D8E79F}" srcOrd="0" destOrd="0" presId="urn:microsoft.com/office/officeart/2005/8/layout/orgChart1"/>
    <dgm:cxn modelId="{81B57A45-A6E0-46B8-85F2-232B039459F9}" type="presOf" srcId="{78AA7667-E3BC-4747-AD39-F210FB676AB7}" destId="{8BFC4618-C989-4B55-96E1-800869BD40C4}" srcOrd="0" destOrd="0" presId="urn:microsoft.com/office/officeart/2005/8/layout/orgChart1"/>
    <dgm:cxn modelId="{49792867-679D-4848-AEB9-3E938FBA061F}" type="presOf" srcId="{31CCA716-A8BC-4CEF-873B-8D7017D36EF9}" destId="{C52BC3B6-24A0-4166-8169-C978D1C7D18B}" srcOrd="0" destOrd="0" presId="urn:microsoft.com/office/officeart/2005/8/layout/orgChart1"/>
    <dgm:cxn modelId="{D6C78D69-4193-49C5-8842-765FF044840C}" type="presOf" srcId="{AE857B2F-D797-44AC-9423-17F734A3AC6D}" destId="{9A311BE0-3E1F-4A20-8371-D08B2935CE79}" srcOrd="0" destOrd="0" presId="urn:microsoft.com/office/officeart/2005/8/layout/orgChart1"/>
    <dgm:cxn modelId="{AE62156A-F2FE-4780-AB41-F4FC394FB9E1}" srcId="{06F7CB6E-C978-47C7-A333-4F2F5AEEC36A}" destId="{A141C9DA-4E22-41BB-B3BB-46454AF895AC}" srcOrd="1" destOrd="0" parTransId="{CD80416C-7AAE-4627-A014-3A4EA343F1A3}" sibTransId="{BEBBEBF5-35BF-4C7E-AACA-6B6B2E0E2CB2}"/>
    <dgm:cxn modelId="{BD76A54C-54EB-4E3E-BA2C-CA0451A0A597}" srcId="{89F07CEA-3ED7-4425-A9AB-79C55BB9CA71}" destId="{852CBD14-4C71-4C23-864C-73B868FEE944}" srcOrd="1" destOrd="0" parTransId="{BDE0764E-C6FB-4281-97F4-795A9D4BBC04}" sibTransId="{220385FD-140A-49F4-B989-57636B35A508}"/>
    <dgm:cxn modelId="{F7ED044D-83CF-4579-A86D-D8FD6682097B}" type="presOf" srcId="{24F3720B-BAA2-427A-A8AC-09AD85D6FCA3}" destId="{9681DFEC-9869-44FC-97E6-370644303B5F}" srcOrd="0" destOrd="0" presId="urn:microsoft.com/office/officeart/2005/8/layout/orgChart1"/>
    <dgm:cxn modelId="{A6AC056D-B19C-4BA2-8143-42A2D519ECAC}" type="presOf" srcId="{B3A82FFF-E8CB-4548-9DD5-066E0EC89B21}" destId="{4B7435E2-A0D6-4BCE-98B7-452A315D90E3}" srcOrd="0" destOrd="0" presId="urn:microsoft.com/office/officeart/2005/8/layout/orgChart1"/>
    <dgm:cxn modelId="{F227554D-441A-4337-92C7-9265E0F6A207}" type="presOf" srcId="{40C5EA5B-7BE5-4E10-A732-A6D4B4CFECEB}" destId="{3EA83E2C-827E-4282-B08E-7B336814C13D}" srcOrd="0" destOrd="0" presId="urn:microsoft.com/office/officeart/2005/8/layout/orgChart1"/>
    <dgm:cxn modelId="{C018CD4E-4062-4D8D-9B32-2709D3A31A47}" type="presOf" srcId="{31CCA716-A8BC-4CEF-873B-8D7017D36EF9}" destId="{2154E151-215E-480B-B475-347E2835AE6F}" srcOrd="1" destOrd="0" presId="urn:microsoft.com/office/officeart/2005/8/layout/orgChart1"/>
    <dgm:cxn modelId="{1A3D3854-C572-4D6C-85DA-48863FB964DE}" type="presOf" srcId="{FA799185-AF6D-4DFE-BED5-C2D95AB6E024}" destId="{BC06BDF4-DD89-4F22-B444-F2142C052413}" srcOrd="0" destOrd="0" presId="urn:microsoft.com/office/officeart/2005/8/layout/orgChart1"/>
    <dgm:cxn modelId="{6D0D0155-E2D8-4E0F-BE6A-356206861F1B}" srcId="{89F07CEA-3ED7-4425-A9AB-79C55BB9CA71}" destId="{8DAC7411-DCA2-4264-8D3D-30B608FC880E}" srcOrd="3" destOrd="0" parTransId="{988D616B-EDD3-48ED-85AD-E85D823FC566}" sibTransId="{8169DA6E-3657-4412-8FF5-DECB26D94237}"/>
    <dgm:cxn modelId="{56630958-6C12-473C-B794-BA0586853632}" type="presOf" srcId="{5F5A6A2E-8546-4ED4-8599-63616B2320DF}" destId="{84CC7146-3AED-4AC9-B7A7-4405A96837D7}" srcOrd="0" destOrd="0" presId="urn:microsoft.com/office/officeart/2005/8/layout/orgChart1"/>
    <dgm:cxn modelId="{B0E2F779-3FE5-4FD7-A9D1-0388911415AD}" type="presOf" srcId="{C2A11378-4161-4DB5-B678-A69E1C504FAF}" destId="{6C841F9B-BA66-4619-A0F3-2ACD1DB03074}" srcOrd="1" destOrd="0" presId="urn:microsoft.com/office/officeart/2005/8/layout/orgChart1"/>
    <dgm:cxn modelId="{19F95B7A-DBF4-44C6-9C39-9FD725DE0468}" srcId="{B3A82FFF-E8CB-4548-9DD5-066E0EC89B21}" destId="{60A8EC24-EC17-4A0D-9934-0231EA80D744}" srcOrd="0" destOrd="0" parTransId="{329AF13B-7AEC-479E-949C-3D7541F2CE66}" sibTransId="{A2B67EF6-BE40-473B-9789-927C25E2B62C}"/>
    <dgm:cxn modelId="{A882737A-788A-4586-9D39-0A958F0843EC}" type="presOf" srcId="{FA799185-AF6D-4DFE-BED5-C2D95AB6E024}" destId="{3098B48A-4AF0-4C5B-AF47-53A931C76B77}" srcOrd="1" destOrd="0" presId="urn:microsoft.com/office/officeart/2005/8/layout/orgChart1"/>
    <dgm:cxn modelId="{177EF47A-2669-4EB1-B908-835DAD19928A}" type="presOf" srcId="{6A3E78FD-8701-4754-B972-3710D4E163DD}" destId="{3C7174A6-CEAE-481C-B65D-44732B52B710}" srcOrd="0" destOrd="0" presId="urn:microsoft.com/office/officeart/2005/8/layout/orgChart1"/>
    <dgm:cxn modelId="{5D815E7C-A585-4019-B8EA-AD8078A60D29}" type="presOf" srcId="{24577613-FC99-448D-A0D2-BC376D5600FD}" destId="{A1876731-8CAE-41E6-9E18-51E020FF6464}" srcOrd="0" destOrd="0" presId="urn:microsoft.com/office/officeart/2005/8/layout/orgChart1"/>
    <dgm:cxn modelId="{9A5C8F7D-027F-483A-A548-132509D3847F}" srcId="{78AA7667-E3BC-4747-AD39-F210FB676AB7}" destId="{06F7CB6E-C978-47C7-A333-4F2F5AEEC36A}" srcOrd="3" destOrd="0" parTransId="{4AC371D4-66B6-4799-AE5D-795F4967F2DF}" sibTransId="{3C06793D-03FD-42D3-8BD5-74718F2EDE28}"/>
    <dgm:cxn modelId="{0F8A2C81-0960-43A4-A8BF-E7D732D7B837}" type="presOf" srcId="{A3B59B40-9543-461D-A5AE-B24BCACE1921}" destId="{99C66914-588D-466F-9472-A7BB06E901D9}" srcOrd="0" destOrd="0" presId="urn:microsoft.com/office/officeart/2005/8/layout/orgChart1"/>
    <dgm:cxn modelId="{22377386-E45A-44BB-B8B1-4D0FA37A0739}" type="presOf" srcId="{278DB513-2505-4890-AFDD-52109FA7991D}" destId="{2E8D7DE2-8A0C-47FE-BEDA-0AEF6544108D}" srcOrd="1" destOrd="0" presId="urn:microsoft.com/office/officeart/2005/8/layout/orgChart1"/>
    <dgm:cxn modelId="{2392D686-E60C-46FA-9976-6B6A36F91B77}" srcId="{60A8EC24-EC17-4A0D-9934-0231EA80D744}" destId="{78AA7667-E3BC-4747-AD39-F210FB676AB7}" srcOrd="1" destOrd="0" parTransId="{BD11B13F-6674-4A0F-8439-2046D7A6220C}" sibTransId="{1EC66A66-65B9-46D0-812A-8C810C277E43}"/>
    <dgm:cxn modelId="{491A1E8E-F46E-425F-95BF-3A7FD68C7B2D}" type="presOf" srcId="{24577613-FC99-448D-A0D2-BC376D5600FD}" destId="{E1363F0A-E2A1-4F32-8EC2-6F08679B4E71}" srcOrd="1" destOrd="0" presId="urn:microsoft.com/office/officeart/2005/8/layout/orgChart1"/>
    <dgm:cxn modelId="{7169488E-CAB3-4408-BC1C-AF9286930E5F}" type="presOf" srcId="{89F07CEA-3ED7-4425-A9AB-79C55BB9CA71}" destId="{77E74494-9E6E-4514-95B7-FA315C538529}" srcOrd="1" destOrd="0" presId="urn:microsoft.com/office/officeart/2005/8/layout/orgChart1"/>
    <dgm:cxn modelId="{7DEC308F-7A2D-45BB-8D67-3B62912FB76A}" type="presOf" srcId="{CD80416C-7AAE-4627-A014-3A4EA343F1A3}" destId="{380B3977-D5E9-42C2-BEEF-B28E2CF967AC}" srcOrd="0" destOrd="0" presId="urn:microsoft.com/office/officeart/2005/8/layout/orgChart1"/>
    <dgm:cxn modelId="{1A97338F-E0E7-4127-94CC-C95ACF2A1E94}" srcId="{78AA7667-E3BC-4747-AD39-F210FB676AB7}" destId="{6A3E78FD-8701-4754-B972-3710D4E163DD}" srcOrd="6" destOrd="0" parTransId="{BD7FB863-4220-437E-894E-F7F910F8BA6E}" sibTransId="{7208D042-7F1E-4A41-A488-5CE4A60A59E2}"/>
    <dgm:cxn modelId="{85948691-96AA-48B5-97AA-3A47F2FA769D}" type="presOf" srcId="{72338D4A-2B8F-4F4A-B4D8-65388D9F6616}" destId="{AAD975EF-C679-48CE-BC3B-D0E03ECD628B}" srcOrd="0" destOrd="0" presId="urn:microsoft.com/office/officeart/2005/8/layout/orgChart1"/>
    <dgm:cxn modelId="{50304594-E935-4E3A-918A-38086089E461}" type="presOf" srcId="{852CBD14-4C71-4C23-864C-73B868FEE944}" destId="{80BAF4F3-F275-4A00-A989-2F5766E1C9EF}" srcOrd="0" destOrd="0" presId="urn:microsoft.com/office/officeart/2005/8/layout/orgChart1"/>
    <dgm:cxn modelId="{4D666B95-0BB7-4993-B454-063D11E7A02D}" type="presOf" srcId="{06F7CB6E-C978-47C7-A333-4F2F5AEEC36A}" destId="{BE866EDB-29F9-48A9-88C7-531154AD9170}" srcOrd="1" destOrd="0" presId="urn:microsoft.com/office/officeart/2005/8/layout/orgChart1"/>
    <dgm:cxn modelId="{2AC81C97-21F4-475D-8B6F-5622788134AD}" type="presOf" srcId="{278DB513-2505-4890-AFDD-52109FA7991D}" destId="{C789CAA4-7600-42C5-9928-26382EC2C95B}" srcOrd="0" destOrd="0" presId="urn:microsoft.com/office/officeart/2005/8/layout/orgChart1"/>
    <dgm:cxn modelId="{BF7AD997-61C5-4672-8C01-DA9CBC793F8E}" type="presOf" srcId="{76E7502C-A478-4EB3-A83B-A5FDF6CCAEAC}" destId="{1C6B5333-B0D8-40AB-9EB3-5D6524E9448B}" srcOrd="1" destOrd="0" presId="urn:microsoft.com/office/officeart/2005/8/layout/orgChart1"/>
    <dgm:cxn modelId="{652F0D9A-2942-40B3-ACA8-C3213F1FA8EB}" type="presOf" srcId="{37DFB216-ECC5-4041-94A9-F087FE6A3A98}" destId="{C0BF2A97-1527-4864-86FD-A0AE9312D6C6}" srcOrd="0" destOrd="0" presId="urn:microsoft.com/office/officeart/2005/8/layout/orgChart1"/>
    <dgm:cxn modelId="{DD9C469A-A5B8-4663-A699-BC9245B25BEA}" type="presOf" srcId="{9F69A20D-37D5-4012-A168-4C74F64153C2}" destId="{3631829B-CE9A-4F7A-BC89-5B9E9AFC4EDE}" srcOrd="1" destOrd="0" presId="urn:microsoft.com/office/officeart/2005/8/layout/orgChart1"/>
    <dgm:cxn modelId="{7BFDFF9D-DB8A-4925-9F9B-1FDB547D61F7}" type="presOf" srcId="{C2A11378-4161-4DB5-B678-A69E1C504FAF}" destId="{B3EEFD46-3F82-4B48-AD33-5C7B3579FF7B}" srcOrd="0" destOrd="0" presId="urn:microsoft.com/office/officeart/2005/8/layout/orgChart1"/>
    <dgm:cxn modelId="{7DD7ACA1-4E37-4238-A8AC-2C9979206D06}" type="presOf" srcId="{76E7502C-A478-4EB3-A83B-A5FDF6CCAEAC}" destId="{B92F3DD0-6A6F-43F8-A876-B735E09C5106}" srcOrd="0" destOrd="0" presId="urn:microsoft.com/office/officeart/2005/8/layout/orgChart1"/>
    <dgm:cxn modelId="{708756A3-B2DE-4274-8FB2-A01E5BF3DDAD}" type="presOf" srcId="{852CBD14-4C71-4C23-864C-73B868FEE944}" destId="{942C465D-D101-4FD2-9235-BBC3142884B7}" srcOrd="1" destOrd="0" presId="urn:microsoft.com/office/officeart/2005/8/layout/orgChart1"/>
    <dgm:cxn modelId="{891A41AB-A2F9-4776-BBE4-5F0D085C0833}" type="presOf" srcId="{60A8EC24-EC17-4A0D-9934-0231EA80D744}" destId="{428A7F79-0F1F-406E-AB06-72B88528A50F}" srcOrd="1" destOrd="0" presId="urn:microsoft.com/office/officeart/2005/8/layout/orgChart1"/>
    <dgm:cxn modelId="{69DD19AD-4AFD-429B-9BBF-75FF5A1A0853}" type="presOf" srcId="{8DAC7411-DCA2-4264-8D3D-30B608FC880E}" destId="{38A5A0C4-7CA3-46C3-A449-83AAEA7B8572}" srcOrd="1" destOrd="0" presId="urn:microsoft.com/office/officeart/2005/8/layout/orgChart1"/>
    <dgm:cxn modelId="{0141D0AD-D8C9-47FB-98B4-D78AC02C2E4E}" srcId="{78AA7667-E3BC-4747-AD39-F210FB676AB7}" destId="{4C8F2017-F8C2-40A5-BD1C-760DF8115C4A}" srcOrd="5" destOrd="0" parTransId="{123B37E7-A33F-4BF0-92CD-835D80DD9CA3}" sibTransId="{CC0FD023-A5F2-47F3-9A25-9A39315D9724}"/>
    <dgm:cxn modelId="{73D312AF-F301-4947-9988-A654FC096607}" type="presOf" srcId="{BB33BDAF-E6A2-4D7E-9DF9-C06A233F6AD9}" destId="{2E998F0C-0C45-4AE1-8929-F7059350FC04}" srcOrd="0" destOrd="0" presId="urn:microsoft.com/office/officeart/2005/8/layout/orgChart1"/>
    <dgm:cxn modelId="{81350DB3-EA95-41EC-BAF1-A2B2E74AF787}" srcId="{6A3E78FD-8701-4754-B972-3710D4E163DD}" destId="{AE373282-8E3C-42CA-BA2D-8E9E603AAE81}" srcOrd="1" destOrd="0" parTransId="{EC247904-70C6-479D-BF55-3519395F1B61}" sibTransId="{CE0FA3B4-AF4D-4681-8132-E620BE1724D2}"/>
    <dgm:cxn modelId="{ED3B5BB7-A7CD-474A-A335-3CA3362B92A4}" type="presOf" srcId="{35150D40-8215-40AE-8BED-021C8C6D20BC}" destId="{5C446833-FEBF-4A03-BA68-0BC6229753AC}" srcOrd="0" destOrd="0" presId="urn:microsoft.com/office/officeart/2005/8/layout/orgChart1"/>
    <dgm:cxn modelId="{F1EF7FB7-6532-48F1-976C-95D3EC8E1148}" type="presOf" srcId="{77635851-1A4C-4F61-A64D-CAD18AC706F7}" destId="{E3FA7E82-CCAA-494E-AB30-C50764C1013B}" srcOrd="0" destOrd="0" presId="urn:microsoft.com/office/officeart/2005/8/layout/orgChart1"/>
    <dgm:cxn modelId="{A39C35BA-61E2-454F-96D8-464C1A3024B3}" type="presOf" srcId="{6A3E78FD-8701-4754-B972-3710D4E163DD}" destId="{E4714906-983F-4D6B-BD03-9EAD9E946F0B}" srcOrd="1" destOrd="0" presId="urn:microsoft.com/office/officeart/2005/8/layout/orgChart1"/>
    <dgm:cxn modelId="{8BCF2EBB-3BE6-4D76-B934-55FB262A6EBB}" type="presOf" srcId="{BF3CBA04-3471-40AB-A635-13D78C519C18}" destId="{876BBFF9-4FC2-40BF-8143-7AB5AE76AC10}" srcOrd="0" destOrd="0" presId="urn:microsoft.com/office/officeart/2005/8/layout/orgChart1"/>
    <dgm:cxn modelId="{80E4D1BC-9735-4267-AA64-7ADB01B6FB6F}" type="presOf" srcId="{9F69A20D-37D5-4012-A168-4C74F64153C2}" destId="{5E01E53B-F9FE-4D70-919C-2AD4A1E96CC5}" srcOrd="0" destOrd="0" presId="urn:microsoft.com/office/officeart/2005/8/layout/orgChart1"/>
    <dgm:cxn modelId="{32A3F1BC-DF89-4969-A2CD-6022843A5341}" type="presOf" srcId="{AE857B2F-D797-44AC-9423-17F734A3AC6D}" destId="{0834C9D4-292D-4588-BAD2-48AF99D0936B}" srcOrd="1" destOrd="0" presId="urn:microsoft.com/office/officeart/2005/8/layout/orgChart1"/>
    <dgm:cxn modelId="{0EC590C2-D958-482B-B259-3468DDDB6596}" type="presOf" srcId="{78AA7667-E3BC-4747-AD39-F210FB676AB7}" destId="{19D6870A-7B4C-4D23-B417-60DDC52EB76A}" srcOrd="1" destOrd="0" presId="urn:microsoft.com/office/officeart/2005/8/layout/orgChart1"/>
    <dgm:cxn modelId="{F684A3C5-3644-45B1-B47B-A5C83C49398C}" srcId="{78AA7667-E3BC-4747-AD39-F210FB676AB7}" destId="{89F07CEA-3ED7-4425-A9AB-79C55BB9CA71}" srcOrd="7" destOrd="0" parTransId="{FEAF9CCC-5844-4053-BBC0-88FF43BD575D}" sibTransId="{39C0DF80-D97B-49AD-AD99-07B2912C31C1}"/>
    <dgm:cxn modelId="{CCE0A4C5-1F4E-4CA6-921A-ECFB9F510B4E}" type="presOf" srcId="{D02A89F0-3A7F-4511-A839-7BDA00B8A208}" destId="{57DBB5FE-943E-43F9-A641-F71D9837071B}" srcOrd="0" destOrd="0" presId="urn:microsoft.com/office/officeart/2005/8/layout/orgChart1"/>
    <dgm:cxn modelId="{9B21E1CF-9B11-4B56-915C-40A46B109309}" type="presOf" srcId="{AE373282-8E3C-42CA-BA2D-8E9E603AAE81}" destId="{732D8DF2-0332-4795-9028-AFC678B6E9FD}" srcOrd="1" destOrd="0" presId="urn:microsoft.com/office/officeart/2005/8/layout/orgChart1"/>
    <dgm:cxn modelId="{CCB2EDCF-3B16-4B45-BA86-5B960391D3FB}" type="presOf" srcId="{EC247904-70C6-479D-BF55-3519395F1B61}" destId="{92CFC3C0-29BC-400B-9ECB-66C56DA73020}" srcOrd="0" destOrd="0" presId="urn:microsoft.com/office/officeart/2005/8/layout/orgChart1"/>
    <dgm:cxn modelId="{6DA818D0-EB04-48DE-B8CB-0C18B722B324}" type="presOf" srcId="{FEAF9CCC-5844-4053-BBC0-88FF43BD575D}" destId="{C6179FB9-6825-4224-9FF2-850D2BC23930}" srcOrd="0" destOrd="0" presId="urn:microsoft.com/office/officeart/2005/8/layout/orgChart1"/>
    <dgm:cxn modelId="{944C39D4-3CCE-4FD7-A641-FA83EF10DDDC}" type="presOf" srcId="{CE230399-5BD8-48BA-889C-6A8DEE073E06}" destId="{D1CE3FC2-0A84-4BE3-A565-335F21A16FDC}" srcOrd="0" destOrd="0" presId="urn:microsoft.com/office/officeart/2005/8/layout/orgChart1"/>
    <dgm:cxn modelId="{21A12CDC-D2B7-4EDF-9434-A969BD5AACDA}" type="presOf" srcId="{35150D40-8215-40AE-8BED-021C8C6D20BC}" destId="{CB849963-9739-4CAA-ABB7-6D9F116D0C92}" srcOrd="1" destOrd="0" presId="urn:microsoft.com/office/officeart/2005/8/layout/orgChart1"/>
    <dgm:cxn modelId="{47B254DC-4970-4D53-A3D3-DFD38EF25497}" type="presOf" srcId="{BF3CBA04-3471-40AB-A635-13D78C519C18}" destId="{8FAB2292-2F72-4945-9ACA-3EA50818B72E}" srcOrd="1" destOrd="0" presId="urn:microsoft.com/office/officeart/2005/8/layout/orgChart1"/>
    <dgm:cxn modelId="{7B341DDE-BCBC-40FD-8F5F-D15A5E39F56A}" srcId="{60A8EC24-EC17-4A0D-9934-0231EA80D744}" destId="{C2A11378-4161-4DB5-B678-A69E1C504FAF}" srcOrd="0" destOrd="0" parTransId="{37DFB216-ECC5-4041-94A9-F087FE6A3A98}" sibTransId="{700E7925-08E7-43F9-B539-5B29EC04FA9C}"/>
    <dgm:cxn modelId="{284E3CDE-5BF0-4906-94AF-2B84DBFD3394}" srcId="{78AA7667-E3BC-4747-AD39-F210FB676AB7}" destId="{76E7502C-A478-4EB3-A83B-A5FDF6CCAEAC}" srcOrd="4" destOrd="0" parTransId="{77635851-1A4C-4F61-A64D-CAD18AC706F7}" sibTransId="{9FAA161D-032F-446E-AFF3-7CE9348FCC4C}"/>
    <dgm:cxn modelId="{9B4B5DDE-ABE5-4FAD-9C95-2A687FE8F431}" type="presOf" srcId="{BDE0764E-C6FB-4281-97F4-795A9D4BBC04}" destId="{FE46FAE2-0249-4B2A-8A05-7938DF470F47}" srcOrd="0" destOrd="0" presId="urn:microsoft.com/office/officeart/2005/8/layout/orgChart1"/>
    <dgm:cxn modelId="{C7AC6CDE-4B5A-4DE2-B7D6-41CEA55106FD}" type="presOf" srcId="{A9A5F42C-E28F-4209-BC7E-2CE9006001C6}" destId="{4163CBAE-09C8-4864-A70E-8688F2CCE61F}" srcOrd="0" destOrd="0" presId="urn:microsoft.com/office/officeart/2005/8/layout/orgChart1"/>
    <dgm:cxn modelId="{C9348FDF-3B3F-42A1-A5F3-1DBDA040D2F4}" type="presOf" srcId="{BB33BDAF-E6A2-4D7E-9DF9-C06A233F6AD9}" destId="{69B99C50-F1DE-4A77-8946-0A367BDC2B71}" srcOrd="1" destOrd="0" presId="urn:microsoft.com/office/officeart/2005/8/layout/orgChart1"/>
    <dgm:cxn modelId="{4BB010E0-D140-4DD4-BA22-4BEE0A279332}" srcId="{78AA7667-E3BC-4747-AD39-F210FB676AB7}" destId="{BF3CBA04-3471-40AB-A635-13D78C519C18}" srcOrd="1" destOrd="0" parTransId="{AF1D0C15-9531-442C-A6C8-2E3724C27EC9}" sibTransId="{F411D406-1CC7-4326-905C-85830E840901}"/>
    <dgm:cxn modelId="{B0A14DE1-4D39-450C-B53F-FB340668C44E}" srcId="{76E7502C-A478-4EB3-A83B-A5FDF6CCAEAC}" destId="{BB33BDAF-E6A2-4D7E-9DF9-C06A233F6AD9}" srcOrd="0" destOrd="0" parTransId="{24F3720B-BAA2-427A-A8AC-09AD85D6FCA3}" sibTransId="{FAA405CA-5BE6-4C64-A6B7-9927FF3D622F}"/>
    <dgm:cxn modelId="{C40BAEE3-C19D-4962-A4B4-3597D57FA4F4}" type="presOf" srcId="{5F5A6A2E-8546-4ED4-8599-63616B2320DF}" destId="{4A6A4A3E-11CB-412C-B64D-009D071845D5}" srcOrd="1" destOrd="0" presId="urn:microsoft.com/office/officeart/2005/8/layout/orgChart1"/>
    <dgm:cxn modelId="{B2577CE7-9AE5-4E31-B6C4-DC958FB47AA1}" srcId="{C2A11378-4161-4DB5-B678-A69E1C504FAF}" destId="{24577613-FC99-448D-A0D2-BC376D5600FD}" srcOrd="0" destOrd="0" parTransId="{8F4440D7-2B53-4D21-B13E-D74097FB918E}" sibTransId="{E7448D18-6D6E-4BDD-BDFA-3AFF5F8FC293}"/>
    <dgm:cxn modelId="{974A98E8-0A55-4F24-8B7F-3A5AF3DF9E4E}" type="presOf" srcId="{F00A7FA0-08FF-4DFC-8A9A-2F5AB20B19FB}" destId="{7A9C97F6-E46A-4CFE-9488-CBB7DB0A1A62}" srcOrd="0" destOrd="0" presId="urn:microsoft.com/office/officeart/2005/8/layout/orgChart1"/>
    <dgm:cxn modelId="{8ADBFBEF-6F2C-4570-A3B5-C789090EE97A}" srcId="{78AA7667-E3BC-4747-AD39-F210FB676AB7}" destId="{CE230399-5BD8-48BA-889C-6A8DEE073E06}" srcOrd="0" destOrd="0" parTransId="{77EBC653-6C3B-462D-8083-D2103DD76261}" sibTransId="{6BF37A4B-CAD1-4C2B-BFEB-5F78D92FC362}"/>
    <dgm:cxn modelId="{3A2316F0-1827-48CD-8874-EEEFFAE495C5}" type="presOf" srcId="{123B37E7-A33F-4BF0-92CD-835D80DD9CA3}" destId="{D70FC495-F3C1-4E62-9285-5A9DADF35F7B}" srcOrd="0" destOrd="0" presId="urn:microsoft.com/office/officeart/2005/8/layout/orgChart1"/>
    <dgm:cxn modelId="{075A82F2-F83E-448E-952D-F2C490051F4E}" type="presOf" srcId="{E9111528-C983-4D64-8505-EE6DFCAF342B}" destId="{109B5F92-1494-47BA-A7C0-B55824B3A252}" srcOrd="0" destOrd="0" presId="urn:microsoft.com/office/officeart/2005/8/layout/orgChart1"/>
    <dgm:cxn modelId="{DA9DE1F2-A029-43DD-81A9-B1C56C55E8A7}" type="presOf" srcId="{4C8F2017-F8C2-40A5-BD1C-760DF8115C4A}" destId="{95DB181B-85A8-495E-BD38-B317D0E5217F}" srcOrd="0" destOrd="0" presId="urn:microsoft.com/office/officeart/2005/8/layout/orgChart1"/>
    <dgm:cxn modelId="{572A4CF9-250E-4AC0-A64D-003F8D45315C}" type="presOf" srcId="{BC6E6BE4-E98D-493C-BC6F-9EF83B075C37}" destId="{4E5D7D4F-3AE4-4655-A505-C0B2D932758A}" srcOrd="0" destOrd="0" presId="urn:microsoft.com/office/officeart/2005/8/layout/orgChart1"/>
    <dgm:cxn modelId="{4E5953FB-9E14-4C4B-9E32-AFF2183CFCA6}" type="presOf" srcId="{89F07CEA-3ED7-4425-A9AB-79C55BB9CA71}" destId="{8146B10D-338D-4703-BDC3-D773D483D9C2}" srcOrd="0" destOrd="0" presId="urn:microsoft.com/office/officeart/2005/8/layout/orgChart1"/>
    <dgm:cxn modelId="{86EC71FE-A07E-411D-BB88-49C90337E18C}" srcId="{4C8F2017-F8C2-40A5-BD1C-760DF8115C4A}" destId="{31CCA716-A8BC-4CEF-873B-8D7017D36EF9}" srcOrd="0" destOrd="0" parTransId="{D02A89F0-3A7F-4511-A839-7BDA00B8A208}" sibTransId="{2D07C497-C008-4BF6-A07E-E8D550DDC00B}"/>
    <dgm:cxn modelId="{84467AFE-090F-4F5E-A2B7-CB6C7E243EF4}" type="presOf" srcId="{8DAC7411-DCA2-4264-8D3D-30B608FC880E}" destId="{8A04B328-DD42-4D78-BC20-D30A4F4EFB23}" srcOrd="0" destOrd="0" presId="urn:microsoft.com/office/officeart/2005/8/layout/orgChart1"/>
    <dgm:cxn modelId="{030980FE-0335-44AF-B654-78EE8C8B8948}" srcId="{C2A11378-4161-4DB5-B678-A69E1C504FAF}" destId="{9F69A20D-37D5-4012-A168-4C74F64153C2}" srcOrd="1" destOrd="0" parTransId="{3CAECFC3-994D-4CA2-98C5-4C9013AE1638}" sibTransId="{5F982F92-0799-4113-8F4C-90CA80077EC3}"/>
    <dgm:cxn modelId="{D94C53B2-7175-4C70-8EFE-B3AF3C6E4FD4}" type="presParOf" srcId="{4B7435E2-A0D6-4BCE-98B7-452A315D90E3}" destId="{21A332B4-03E1-4E41-9EEB-6B468D60195D}" srcOrd="0" destOrd="0" presId="urn:microsoft.com/office/officeart/2005/8/layout/orgChart1"/>
    <dgm:cxn modelId="{CD757D75-79B2-4BC8-BC4C-125FAA4E8491}" type="presParOf" srcId="{21A332B4-03E1-4E41-9EEB-6B468D60195D}" destId="{D330D541-A38D-45D0-B4A4-2C031CA01FFB}" srcOrd="0" destOrd="0" presId="urn:microsoft.com/office/officeart/2005/8/layout/orgChart1"/>
    <dgm:cxn modelId="{B2708BF0-51B7-49FC-8158-E2ED514202F7}" type="presParOf" srcId="{D330D541-A38D-45D0-B4A4-2C031CA01FFB}" destId="{18F20B9D-32F3-4AA2-A6A7-F578760DA1E5}" srcOrd="0" destOrd="0" presId="urn:microsoft.com/office/officeart/2005/8/layout/orgChart1"/>
    <dgm:cxn modelId="{ACB20DFF-7EBD-45A6-8FFD-8EB410378F16}" type="presParOf" srcId="{D330D541-A38D-45D0-B4A4-2C031CA01FFB}" destId="{428A7F79-0F1F-406E-AB06-72B88528A50F}" srcOrd="1" destOrd="0" presId="urn:microsoft.com/office/officeart/2005/8/layout/orgChart1"/>
    <dgm:cxn modelId="{24B30B6B-E948-4E32-A1D2-B29FEE5F8EDB}" type="presParOf" srcId="{21A332B4-03E1-4E41-9EEB-6B468D60195D}" destId="{BA294CBC-6B16-4349-A532-F5CF58C8A4AD}" srcOrd="1" destOrd="0" presId="urn:microsoft.com/office/officeart/2005/8/layout/orgChart1"/>
    <dgm:cxn modelId="{D9D79CAF-4598-4D91-8012-B2CFFAFF0C07}" type="presParOf" srcId="{BA294CBC-6B16-4349-A532-F5CF58C8A4AD}" destId="{C0BF2A97-1527-4864-86FD-A0AE9312D6C6}" srcOrd="0" destOrd="0" presId="urn:microsoft.com/office/officeart/2005/8/layout/orgChart1"/>
    <dgm:cxn modelId="{8370A660-8163-4956-A576-FEF5D9C81116}" type="presParOf" srcId="{BA294CBC-6B16-4349-A532-F5CF58C8A4AD}" destId="{E217686B-EBB7-4D20-AAD3-688E9D98463A}" srcOrd="1" destOrd="0" presId="urn:microsoft.com/office/officeart/2005/8/layout/orgChart1"/>
    <dgm:cxn modelId="{064AF5FB-898C-4E7F-8BDA-C820A7F92B0A}" type="presParOf" srcId="{E217686B-EBB7-4D20-AAD3-688E9D98463A}" destId="{4E77D9D4-704E-473C-900E-D002BDACB1B9}" srcOrd="0" destOrd="0" presId="urn:microsoft.com/office/officeart/2005/8/layout/orgChart1"/>
    <dgm:cxn modelId="{B34768EE-F84F-4C17-AB4A-1D8B0C04873B}" type="presParOf" srcId="{4E77D9D4-704E-473C-900E-D002BDACB1B9}" destId="{B3EEFD46-3F82-4B48-AD33-5C7B3579FF7B}" srcOrd="0" destOrd="0" presId="urn:microsoft.com/office/officeart/2005/8/layout/orgChart1"/>
    <dgm:cxn modelId="{FA6D3ADE-ECC1-4242-A4BF-B762C0D24972}" type="presParOf" srcId="{4E77D9D4-704E-473C-900E-D002BDACB1B9}" destId="{6C841F9B-BA66-4619-A0F3-2ACD1DB03074}" srcOrd="1" destOrd="0" presId="urn:microsoft.com/office/officeart/2005/8/layout/orgChart1"/>
    <dgm:cxn modelId="{AA7C3D0C-D995-4F4A-86B4-ABED3A18F191}" type="presParOf" srcId="{E217686B-EBB7-4D20-AAD3-688E9D98463A}" destId="{CEA2F5CD-187C-4192-883E-0342A0390D0D}" srcOrd="1" destOrd="0" presId="urn:microsoft.com/office/officeart/2005/8/layout/orgChart1"/>
    <dgm:cxn modelId="{E2A6A484-8FE5-4E49-9727-1859664C544E}" type="presParOf" srcId="{CEA2F5CD-187C-4192-883E-0342A0390D0D}" destId="{357674E4-0324-48B3-BD31-96A6B0D8E79F}" srcOrd="0" destOrd="0" presId="urn:microsoft.com/office/officeart/2005/8/layout/orgChart1"/>
    <dgm:cxn modelId="{42B5EE89-329F-412E-9859-037956BAC16D}" type="presParOf" srcId="{CEA2F5CD-187C-4192-883E-0342A0390D0D}" destId="{4E5F0672-F01A-4FD8-A8EB-6EAAFD443ECF}" srcOrd="1" destOrd="0" presId="urn:microsoft.com/office/officeart/2005/8/layout/orgChart1"/>
    <dgm:cxn modelId="{3046053C-BDA4-4979-BEEC-899658F82117}" type="presParOf" srcId="{4E5F0672-F01A-4FD8-A8EB-6EAAFD443ECF}" destId="{F661E453-8580-4716-9C32-CB265A3C73A1}" srcOrd="0" destOrd="0" presId="urn:microsoft.com/office/officeart/2005/8/layout/orgChart1"/>
    <dgm:cxn modelId="{5127B7C6-67A8-4B1A-A8F8-8C4EABFF2DD2}" type="presParOf" srcId="{F661E453-8580-4716-9C32-CB265A3C73A1}" destId="{A1876731-8CAE-41E6-9E18-51E020FF6464}" srcOrd="0" destOrd="0" presId="urn:microsoft.com/office/officeart/2005/8/layout/orgChart1"/>
    <dgm:cxn modelId="{BA9CB9F8-B0D9-492B-B054-7C4D89B82A3C}" type="presParOf" srcId="{F661E453-8580-4716-9C32-CB265A3C73A1}" destId="{E1363F0A-E2A1-4F32-8EC2-6F08679B4E71}" srcOrd="1" destOrd="0" presId="urn:microsoft.com/office/officeart/2005/8/layout/orgChart1"/>
    <dgm:cxn modelId="{D103DB95-2277-4106-BAE4-DAF831D97716}" type="presParOf" srcId="{4E5F0672-F01A-4FD8-A8EB-6EAAFD443ECF}" destId="{BDF714F5-EF0C-4EE0-8433-D55DAC05305E}" srcOrd="1" destOrd="0" presId="urn:microsoft.com/office/officeart/2005/8/layout/orgChart1"/>
    <dgm:cxn modelId="{B73C93BA-4445-41B2-ABC8-E5B21A024303}" type="presParOf" srcId="{4E5F0672-F01A-4FD8-A8EB-6EAAFD443ECF}" destId="{6C4917DE-8704-4C17-B79B-8F16C096604E}" srcOrd="2" destOrd="0" presId="urn:microsoft.com/office/officeart/2005/8/layout/orgChart1"/>
    <dgm:cxn modelId="{3FE05845-DF3A-48FE-B44F-1A5949CEC2DA}" type="presParOf" srcId="{CEA2F5CD-187C-4192-883E-0342A0390D0D}" destId="{98542327-8104-4BD6-AB5F-7E3A01EDAAFE}" srcOrd="2" destOrd="0" presId="urn:microsoft.com/office/officeart/2005/8/layout/orgChart1"/>
    <dgm:cxn modelId="{F3D4B783-75A3-43AA-A030-413C98FFBAC7}" type="presParOf" srcId="{CEA2F5CD-187C-4192-883E-0342A0390D0D}" destId="{76B495C5-FE93-467D-A08E-82FE4E0F0B80}" srcOrd="3" destOrd="0" presId="urn:microsoft.com/office/officeart/2005/8/layout/orgChart1"/>
    <dgm:cxn modelId="{161169FD-FF6C-4EC4-85B6-C9B482E1543D}" type="presParOf" srcId="{76B495C5-FE93-467D-A08E-82FE4E0F0B80}" destId="{E221F81C-3B9A-4639-870F-22B24F7CC878}" srcOrd="0" destOrd="0" presId="urn:microsoft.com/office/officeart/2005/8/layout/orgChart1"/>
    <dgm:cxn modelId="{8A0734A6-598C-4E4B-A2AB-97113323E070}" type="presParOf" srcId="{E221F81C-3B9A-4639-870F-22B24F7CC878}" destId="{5E01E53B-F9FE-4D70-919C-2AD4A1E96CC5}" srcOrd="0" destOrd="0" presId="urn:microsoft.com/office/officeart/2005/8/layout/orgChart1"/>
    <dgm:cxn modelId="{AAB97F8A-B3FB-4FEC-A555-24CFCA2B39D9}" type="presParOf" srcId="{E221F81C-3B9A-4639-870F-22B24F7CC878}" destId="{3631829B-CE9A-4F7A-BC89-5B9E9AFC4EDE}" srcOrd="1" destOrd="0" presId="urn:microsoft.com/office/officeart/2005/8/layout/orgChart1"/>
    <dgm:cxn modelId="{774C5327-5B10-4F3A-900D-CC8E7AD6ED76}" type="presParOf" srcId="{76B495C5-FE93-467D-A08E-82FE4E0F0B80}" destId="{F24CC6AA-A9AA-4C90-B3B0-08175CE72432}" srcOrd="1" destOrd="0" presId="urn:microsoft.com/office/officeart/2005/8/layout/orgChart1"/>
    <dgm:cxn modelId="{B211082F-BCF0-462D-BD93-9D6B43798D8F}" type="presParOf" srcId="{76B495C5-FE93-467D-A08E-82FE4E0F0B80}" destId="{44DA768C-32EF-46BD-8221-FA956CA21769}" srcOrd="2" destOrd="0" presId="urn:microsoft.com/office/officeart/2005/8/layout/orgChart1"/>
    <dgm:cxn modelId="{6FF2B9DF-0614-40C8-A437-6AA84D2327F9}" type="presParOf" srcId="{CEA2F5CD-187C-4192-883E-0342A0390D0D}" destId="{109B5F92-1494-47BA-A7C0-B55824B3A252}" srcOrd="4" destOrd="0" presId="urn:microsoft.com/office/officeart/2005/8/layout/orgChart1"/>
    <dgm:cxn modelId="{6F73CC1A-1732-4BE1-AD96-55CCF45FB2CC}" type="presParOf" srcId="{CEA2F5CD-187C-4192-883E-0342A0390D0D}" destId="{79B949F6-53D2-4F64-BB84-6AD0ADD804DD}" srcOrd="5" destOrd="0" presId="urn:microsoft.com/office/officeart/2005/8/layout/orgChart1"/>
    <dgm:cxn modelId="{B63DEBDA-A1AE-4784-A51C-912D915861F0}" type="presParOf" srcId="{79B949F6-53D2-4F64-BB84-6AD0ADD804DD}" destId="{2CE6520B-8578-4288-BECB-3F698CCBAC3C}" srcOrd="0" destOrd="0" presId="urn:microsoft.com/office/officeart/2005/8/layout/orgChart1"/>
    <dgm:cxn modelId="{F768B4E8-AF60-4B6D-9A12-42CB0FE06D0B}" type="presParOf" srcId="{2CE6520B-8578-4288-BECB-3F698CCBAC3C}" destId="{BC06BDF4-DD89-4F22-B444-F2142C052413}" srcOrd="0" destOrd="0" presId="urn:microsoft.com/office/officeart/2005/8/layout/orgChart1"/>
    <dgm:cxn modelId="{AA4E61D7-6EAA-4013-8888-EF65C8F65572}" type="presParOf" srcId="{2CE6520B-8578-4288-BECB-3F698CCBAC3C}" destId="{3098B48A-4AF0-4C5B-AF47-53A931C76B77}" srcOrd="1" destOrd="0" presId="urn:microsoft.com/office/officeart/2005/8/layout/orgChart1"/>
    <dgm:cxn modelId="{C4AC789C-91EC-452B-A884-183ABB022F74}" type="presParOf" srcId="{79B949F6-53D2-4F64-BB84-6AD0ADD804DD}" destId="{C2E9555F-8EA4-425F-BFAD-FC2854939497}" srcOrd="1" destOrd="0" presId="urn:microsoft.com/office/officeart/2005/8/layout/orgChart1"/>
    <dgm:cxn modelId="{8EA14011-017E-4A37-AE1A-DDF366A4C820}" type="presParOf" srcId="{79B949F6-53D2-4F64-BB84-6AD0ADD804DD}" destId="{89982D6D-E69E-45BE-9E1A-12D899E5BCA3}" srcOrd="2" destOrd="0" presId="urn:microsoft.com/office/officeart/2005/8/layout/orgChart1"/>
    <dgm:cxn modelId="{C5CCBFD1-3B9D-4194-AD5F-8A9D95273200}" type="presParOf" srcId="{E217686B-EBB7-4D20-AAD3-688E9D98463A}" destId="{400A9452-FC15-4394-AB2C-5009C9477486}" srcOrd="2" destOrd="0" presId="urn:microsoft.com/office/officeart/2005/8/layout/orgChart1"/>
    <dgm:cxn modelId="{3639576D-241B-495C-9F7C-9EF6395C442C}" type="presParOf" srcId="{BA294CBC-6B16-4349-A532-F5CF58C8A4AD}" destId="{66BF4E7D-B352-4E3B-A2D3-0369D6FDB467}" srcOrd="2" destOrd="0" presId="urn:microsoft.com/office/officeart/2005/8/layout/orgChart1"/>
    <dgm:cxn modelId="{45CD71AF-3C8C-4509-962C-BC48F8E8EA30}" type="presParOf" srcId="{BA294CBC-6B16-4349-A532-F5CF58C8A4AD}" destId="{D2451DA0-C62E-435C-8D45-D62A39D497BA}" srcOrd="3" destOrd="0" presId="urn:microsoft.com/office/officeart/2005/8/layout/orgChart1"/>
    <dgm:cxn modelId="{1198E2B7-4399-4E2C-8D7D-3DD6EFCBC39E}" type="presParOf" srcId="{D2451DA0-C62E-435C-8D45-D62A39D497BA}" destId="{F9EA2064-2D40-4049-BAED-A97A68414C10}" srcOrd="0" destOrd="0" presId="urn:microsoft.com/office/officeart/2005/8/layout/orgChart1"/>
    <dgm:cxn modelId="{2E7A2648-DD74-4F50-80D1-98DD25F2CF31}" type="presParOf" srcId="{F9EA2064-2D40-4049-BAED-A97A68414C10}" destId="{8BFC4618-C989-4B55-96E1-800869BD40C4}" srcOrd="0" destOrd="0" presId="urn:microsoft.com/office/officeart/2005/8/layout/orgChart1"/>
    <dgm:cxn modelId="{B66DDCD1-02D2-4D54-9EDA-A5979075356E}" type="presParOf" srcId="{F9EA2064-2D40-4049-BAED-A97A68414C10}" destId="{19D6870A-7B4C-4D23-B417-60DDC52EB76A}" srcOrd="1" destOrd="0" presId="urn:microsoft.com/office/officeart/2005/8/layout/orgChart1"/>
    <dgm:cxn modelId="{CB97096F-B8D3-458D-AA1E-D367D7997624}" type="presParOf" srcId="{D2451DA0-C62E-435C-8D45-D62A39D497BA}" destId="{FFA906AA-7CC3-4452-8C5C-5B2F44E22D5B}" srcOrd="1" destOrd="0" presId="urn:microsoft.com/office/officeart/2005/8/layout/orgChart1"/>
    <dgm:cxn modelId="{3F08C849-EB4E-4AC7-B420-3BF1574933B4}" type="presParOf" srcId="{FFA906AA-7CC3-4452-8C5C-5B2F44E22D5B}" destId="{B605B0FF-0CF0-4EE9-B1B6-2C0327A2CD88}" srcOrd="0" destOrd="0" presId="urn:microsoft.com/office/officeart/2005/8/layout/orgChart1"/>
    <dgm:cxn modelId="{52A3305B-6B29-4776-94B3-C8B3D2421C8E}" type="presParOf" srcId="{FFA906AA-7CC3-4452-8C5C-5B2F44E22D5B}" destId="{17EF0631-32BA-49DD-BA9A-B820B55CD8EA}" srcOrd="1" destOrd="0" presId="urn:microsoft.com/office/officeart/2005/8/layout/orgChart1"/>
    <dgm:cxn modelId="{DA03683E-7E64-4120-AFF7-42E88180AC37}" type="presParOf" srcId="{17EF0631-32BA-49DD-BA9A-B820B55CD8EA}" destId="{7B53EB20-BAE8-42FF-A28B-80EB9A9DF69D}" srcOrd="0" destOrd="0" presId="urn:microsoft.com/office/officeart/2005/8/layout/orgChart1"/>
    <dgm:cxn modelId="{03A15A04-5D53-432B-87DB-E6EE90AD3394}" type="presParOf" srcId="{7B53EB20-BAE8-42FF-A28B-80EB9A9DF69D}" destId="{D1CE3FC2-0A84-4BE3-A565-335F21A16FDC}" srcOrd="0" destOrd="0" presId="urn:microsoft.com/office/officeart/2005/8/layout/orgChart1"/>
    <dgm:cxn modelId="{44F2F3C5-07C8-42D3-BB7A-1563EF4B4D28}" type="presParOf" srcId="{7B53EB20-BAE8-42FF-A28B-80EB9A9DF69D}" destId="{AF1E16A6-E462-410F-AA0E-D044DB02671E}" srcOrd="1" destOrd="0" presId="urn:microsoft.com/office/officeart/2005/8/layout/orgChart1"/>
    <dgm:cxn modelId="{365246CA-462D-4EDC-A613-DF134F487D19}" type="presParOf" srcId="{17EF0631-32BA-49DD-BA9A-B820B55CD8EA}" destId="{405A989D-BF7F-4229-8651-360D43271B4F}" srcOrd="1" destOrd="0" presId="urn:microsoft.com/office/officeart/2005/8/layout/orgChart1"/>
    <dgm:cxn modelId="{0848B848-1688-4A28-9B6C-2C17ECD06D5C}" type="presParOf" srcId="{17EF0631-32BA-49DD-BA9A-B820B55CD8EA}" destId="{30EEDEB5-DD34-4D89-9AC2-36AB0125EE8A}" srcOrd="2" destOrd="0" presId="urn:microsoft.com/office/officeart/2005/8/layout/orgChart1"/>
    <dgm:cxn modelId="{75697D95-45E5-4765-A8ED-5BA5BF68B121}" type="presParOf" srcId="{FFA906AA-7CC3-4452-8C5C-5B2F44E22D5B}" destId="{110EB253-A70B-4519-A729-5E8EF1C7CEE7}" srcOrd="2" destOrd="0" presId="urn:microsoft.com/office/officeart/2005/8/layout/orgChart1"/>
    <dgm:cxn modelId="{A5FBDC92-EFC4-4E33-BF78-1A0782D84021}" type="presParOf" srcId="{FFA906AA-7CC3-4452-8C5C-5B2F44E22D5B}" destId="{4963A161-CCF5-49B0-829F-D7DFC4FE1584}" srcOrd="3" destOrd="0" presId="urn:microsoft.com/office/officeart/2005/8/layout/orgChart1"/>
    <dgm:cxn modelId="{4E77866C-90FD-416E-B5F3-FB28E05E20D2}" type="presParOf" srcId="{4963A161-CCF5-49B0-829F-D7DFC4FE1584}" destId="{C7575757-36E6-4900-88A9-45FE4DC484D4}" srcOrd="0" destOrd="0" presId="urn:microsoft.com/office/officeart/2005/8/layout/orgChart1"/>
    <dgm:cxn modelId="{E60F0017-6B28-4407-9973-CCB15C553EB0}" type="presParOf" srcId="{C7575757-36E6-4900-88A9-45FE4DC484D4}" destId="{876BBFF9-4FC2-40BF-8143-7AB5AE76AC10}" srcOrd="0" destOrd="0" presId="urn:microsoft.com/office/officeart/2005/8/layout/orgChart1"/>
    <dgm:cxn modelId="{3481018A-CF67-4AA2-AD37-9D894969F047}" type="presParOf" srcId="{C7575757-36E6-4900-88A9-45FE4DC484D4}" destId="{8FAB2292-2F72-4945-9ACA-3EA50818B72E}" srcOrd="1" destOrd="0" presId="urn:microsoft.com/office/officeart/2005/8/layout/orgChart1"/>
    <dgm:cxn modelId="{21A71C45-211C-490C-B33D-4F7560893534}" type="presParOf" srcId="{4963A161-CCF5-49B0-829F-D7DFC4FE1584}" destId="{43767F8E-9044-4E8F-BD7D-D32D5BF12EBA}" srcOrd="1" destOrd="0" presId="urn:microsoft.com/office/officeart/2005/8/layout/orgChart1"/>
    <dgm:cxn modelId="{7EEC393F-9DA4-45A4-994A-171542BF9129}" type="presParOf" srcId="{4963A161-CCF5-49B0-829F-D7DFC4FE1584}" destId="{F0058F33-222C-4873-8305-52DC5731176C}" srcOrd="2" destOrd="0" presId="urn:microsoft.com/office/officeart/2005/8/layout/orgChart1"/>
    <dgm:cxn modelId="{569B3D2B-C7CC-4693-AAD7-7189E6BC3C8A}" type="presParOf" srcId="{FFA906AA-7CC3-4452-8C5C-5B2F44E22D5B}" destId="{AAD975EF-C679-48CE-BC3B-D0E03ECD628B}" srcOrd="4" destOrd="0" presId="urn:microsoft.com/office/officeart/2005/8/layout/orgChart1"/>
    <dgm:cxn modelId="{B7D0C008-BE48-4C74-A791-A81BD9280190}" type="presParOf" srcId="{FFA906AA-7CC3-4452-8C5C-5B2F44E22D5B}" destId="{184A957C-8AA0-4C3C-BF25-748AD636D540}" srcOrd="5" destOrd="0" presId="urn:microsoft.com/office/officeart/2005/8/layout/orgChart1"/>
    <dgm:cxn modelId="{D30B87CE-45C8-4D56-B7B7-E4AF53BDA521}" type="presParOf" srcId="{184A957C-8AA0-4C3C-BF25-748AD636D540}" destId="{BECB05C5-6DD6-47C4-A02D-BCF53103354D}" srcOrd="0" destOrd="0" presId="urn:microsoft.com/office/officeart/2005/8/layout/orgChart1"/>
    <dgm:cxn modelId="{1EF99735-B087-4979-9A56-1B26A067844F}" type="presParOf" srcId="{BECB05C5-6DD6-47C4-A02D-BCF53103354D}" destId="{7A9C97F6-E46A-4CFE-9488-CBB7DB0A1A62}" srcOrd="0" destOrd="0" presId="urn:microsoft.com/office/officeart/2005/8/layout/orgChart1"/>
    <dgm:cxn modelId="{CF1DAB34-32E9-470E-BEEB-B5ECF4FC3FCC}" type="presParOf" srcId="{BECB05C5-6DD6-47C4-A02D-BCF53103354D}" destId="{26025183-2103-4678-9692-249A904A8DD3}" srcOrd="1" destOrd="0" presId="urn:microsoft.com/office/officeart/2005/8/layout/orgChart1"/>
    <dgm:cxn modelId="{17C1BF84-1F78-4578-9F15-8A7930F69B54}" type="presParOf" srcId="{184A957C-8AA0-4C3C-BF25-748AD636D540}" destId="{43AA56C0-4341-4548-AF5A-CC4CE69F1C12}" srcOrd="1" destOrd="0" presId="urn:microsoft.com/office/officeart/2005/8/layout/orgChart1"/>
    <dgm:cxn modelId="{44517330-2C19-4FF9-A85D-B3FE71AF37DB}" type="presParOf" srcId="{43AA56C0-4341-4548-AF5A-CC4CE69F1C12}" destId="{4E5D7D4F-3AE4-4655-A505-C0B2D932758A}" srcOrd="0" destOrd="0" presId="urn:microsoft.com/office/officeart/2005/8/layout/orgChart1"/>
    <dgm:cxn modelId="{BB67E847-1777-40A8-88E8-A0B3B7E36A75}" type="presParOf" srcId="{43AA56C0-4341-4548-AF5A-CC4CE69F1C12}" destId="{E8F2E5F7-8907-49B2-BC10-1C529426A4F6}" srcOrd="1" destOrd="0" presId="urn:microsoft.com/office/officeart/2005/8/layout/orgChart1"/>
    <dgm:cxn modelId="{34BBE54A-33BD-4522-8D10-C495034785FC}" type="presParOf" srcId="{E8F2E5F7-8907-49B2-BC10-1C529426A4F6}" destId="{91607D8B-F0CA-4E3C-840B-8D2670714E7F}" srcOrd="0" destOrd="0" presId="urn:microsoft.com/office/officeart/2005/8/layout/orgChart1"/>
    <dgm:cxn modelId="{0863C802-2D2A-4C7D-9A63-4B30CAF27893}" type="presParOf" srcId="{91607D8B-F0CA-4E3C-840B-8D2670714E7F}" destId="{A5F5ED1F-9C04-49B9-AB3F-A0A8597EC114}" srcOrd="0" destOrd="0" presId="urn:microsoft.com/office/officeart/2005/8/layout/orgChart1"/>
    <dgm:cxn modelId="{1A0E6EC9-BC76-4312-8890-D37E1D0AE215}" type="presParOf" srcId="{91607D8B-F0CA-4E3C-840B-8D2670714E7F}" destId="{4E993F2C-BEEE-4FD6-B42A-60D62C42FF8A}" srcOrd="1" destOrd="0" presId="urn:microsoft.com/office/officeart/2005/8/layout/orgChart1"/>
    <dgm:cxn modelId="{0A566263-706D-48BF-9685-92F81E6FAF75}" type="presParOf" srcId="{E8F2E5F7-8907-49B2-BC10-1C529426A4F6}" destId="{40248AE6-A3CE-4459-A21A-29CB69BE010E}" srcOrd="1" destOrd="0" presId="urn:microsoft.com/office/officeart/2005/8/layout/orgChart1"/>
    <dgm:cxn modelId="{AEC54142-910F-4104-A8D4-8B303A70630E}" type="presParOf" srcId="{E8F2E5F7-8907-49B2-BC10-1C529426A4F6}" destId="{9B56A045-3638-4229-8944-AD29D7D41202}" srcOrd="2" destOrd="0" presId="urn:microsoft.com/office/officeart/2005/8/layout/orgChart1"/>
    <dgm:cxn modelId="{DC3C2D0A-E653-4B57-84DB-CD331B915798}" type="presParOf" srcId="{184A957C-8AA0-4C3C-BF25-748AD636D540}" destId="{9F2D6564-9809-47BF-BF69-61147D301CD6}" srcOrd="2" destOrd="0" presId="urn:microsoft.com/office/officeart/2005/8/layout/orgChart1"/>
    <dgm:cxn modelId="{7745D8F5-2D89-4CCE-8485-918620884370}" type="presParOf" srcId="{FFA906AA-7CC3-4452-8C5C-5B2F44E22D5B}" destId="{89A777D9-1DEE-40CF-81E7-BBB1461CE29B}" srcOrd="6" destOrd="0" presId="urn:microsoft.com/office/officeart/2005/8/layout/orgChart1"/>
    <dgm:cxn modelId="{4A9D3EAF-1A58-4FA4-B475-FB4E415E5B39}" type="presParOf" srcId="{FFA906AA-7CC3-4452-8C5C-5B2F44E22D5B}" destId="{532CA929-5EAE-48CB-8444-9718CAE9EA7E}" srcOrd="7" destOrd="0" presId="urn:microsoft.com/office/officeart/2005/8/layout/orgChart1"/>
    <dgm:cxn modelId="{101E4B55-DF85-47BC-9D71-7EAD56717413}" type="presParOf" srcId="{532CA929-5EAE-48CB-8444-9718CAE9EA7E}" destId="{E1E2E70D-F10D-417C-9E8B-069C020C338A}" srcOrd="0" destOrd="0" presId="urn:microsoft.com/office/officeart/2005/8/layout/orgChart1"/>
    <dgm:cxn modelId="{91D7501D-1259-42E0-93BD-F6E735B4F1B7}" type="presParOf" srcId="{E1E2E70D-F10D-417C-9E8B-069C020C338A}" destId="{DD8A02F0-293C-4858-BF19-22D74FFDAABC}" srcOrd="0" destOrd="0" presId="urn:microsoft.com/office/officeart/2005/8/layout/orgChart1"/>
    <dgm:cxn modelId="{916B0344-A0D6-40A3-8BC4-F22E3729C670}" type="presParOf" srcId="{E1E2E70D-F10D-417C-9E8B-069C020C338A}" destId="{BE866EDB-29F9-48A9-88C7-531154AD9170}" srcOrd="1" destOrd="0" presId="urn:microsoft.com/office/officeart/2005/8/layout/orgChart1"/>
    <dgm:cxn modelId="{FF4BF933-6589-4B8B-8CCA-1696918C224F}" type="presParOf" srcId="{532CA929-5EAE-48CB-8444-9718CAE9EA7E}" destId="{B68B2F99-0995-4253-8F26-C7E346AA23B0}" srcOrd="1" destOrd="0" presId="urn:microsoft.com/office/officeart/2005/8/layout/orgChart1"/>
    <dgm:cxn modelId="{A4397683-845B-4051-96CD-D8DC1AFEC75E}" type="presParOf" srcId="{B68B2F99-0995-4253-8F26-C7E346AA23B0}" destId="{73A61F46-380A-4E72-92AB-53B3DED86E7E}" srcOrd="0" destOrd="0" presId="urn:microsoft.com/office/officeart/2005/8/layout/orgChart1"/>
    <dgm:cxn modelId="{D736D837-6CCF-4457-8B7F-E3C60FC90748}" type="presParOf" srcId="{B68B2F99-0995-4253-8F26-C7E346AA23B0}" destId="{0334F475-0330-4E35-9266-5752A865F195}" srcOrd="1" destOrd="0" presId="urn:microsoft.com/office/officeart/2005/8/layout/orgChart1"/>
    <dgm:cxn modelId="{11C07771-5BF9-4102-BCE8-A397B350172D}" type="presParOf" srcId="{0334F475-0330-4E35-9266-5752A865F195}" destId="{3A0028C6-B9F2-470E-B41A-1181B37C84A2}" srcOrd="0" destOrd="0" presId="urn:microsoft.com/office/officeart/2005/8/layout/orgChart1"/>
    <dgm:cxn modelId="{05458565-3AD3-46F9-B4DF-DFD3A67F4CC8}" type="presParOf" srcId="{3A0028C6-B9F2-470E-B41A-1181B37C84A2}" destId="{C789CAA4-7600-42C5-9928-26382EC2C95B}" srcOrd="0" destOrd="0" presId="urn:microsoft.com/office/officeart/2005/8/layout/orgChart1"/>
    <dgm:cxn modelId="{1B1CD7CF-4451-4B16-9DA6-C7FC59ED20E4}" type="presParOf" srcId="{3A0028C6-B9F2-470E-B41A-1181B37C84A2}" destId="{2E8D7DE2-8A0C-47FE-BEDA-0AEF6544108D}" srcOrd="1" destOrd="0" presId="urn:microsoft.com/office/officeart/2005/8/layout/orgChart1"/>
    <dgm:cxn modelId="{126E6B0A-7A0E-472D-BA4C-4A70BCA3000E}" type="presParOf" srcId="{0334F475-0330-4E35-9266-5752A865F195}" destId="{2B3639A4-7557-4C91-BE90-079D445B1F07}" srcOrd="1" destOrd="0" presId="urn:microsoft.com/office/officeart/2005/8/layout/orgChart1"/>
    <dgm:cxn modelId="{1648EA98-4ECD-402A-A64D-4DB4833BCB7B}" type="presParOf" srcId="{0334F475-0330-4E35-9266-5752A865F195}" destId="{C6DEDFE9-D6D1-460E-B428-2641D4F26DBC}" srcOrd="2" destOrd="0" presId="urn:microsoft.com/office/officeart/2005/8/layout/orgChart1"/>
    <dgm:cxn modelId="{816A1151-268E-4E19-8ADB-01A3D6E132D8}" type="presParOf" srcId="{B68B2F99-0995-4253-8F26-C7E346AA23B0}" destId="{380B3977-D5E9-42C2-BEEF-B28E2CF967AC}" srcOrd="2" destOrd="0" presId="urn:microsoft.com/office/officeart/2005/8/layout/orgChart1"/>
    <dgm:cxn modelId="{23E7FF0F-2C72-4156-8412-AD0BC6DDD531}" type="presParOf" srcId="{B68B2F99-0995-4253-8F26-C7E346AA23B0}" destId="{811E8846-20AD-406E-B516-8AED1D9545FD}" srcOrd="3" destOrd="0" presId="urn:microsoft.com/office/officeart/2005/8/layout/orgChart1"/>
    <dgm:cxn modelId="{63EAA551-373F-40ED-8BD2-452F2A029394}" type="presParOf" srcId="{811E8846-20AD-406E-B516-8AED1D9545FD}" destId="{3DE81B05-29C2-43F8-97B0-C871E037FCF8}" srcOrd="0" destOrd="0" presId="urn:microsoft.com/office/officeart/2005/8/layout/orgChart1"/>
    <dgm:cxn modelId="{62C9ECA5-B305-4E78-BAA7-E761BF7AA995}" type="presParOf" srcId="{3DE81B05-29C2-43F8-97B0-C871E037FCF8}" destId="{A6DC0960-8A2A-4EAF-9FDC-C9D79931C5FE}" srcOrd="0" destOrd="0" presId="urn:microsoft.com/office/officeart/2005/8/layout/orgChart1"/>
    <dgm:cxn modelId="{4380F52A-18B4-45A9-B8E7-C34770A5A108}" type="presParOf" srcId="{3DE81B05-29C2-43F8-97B0-C871E037FCF8}" destId="{B35A1557-D629-40D6-BC63-B9332BB181C6}" srcOrd="1" destOrd="0" presId="urn:microsoft.com/office/officeart/2005/8/layout/orgChart1"/>
    <dgm:cxn modelId="{50EAE0CA-26B4-4F29-BA3B-1414A0E06A89}" type="presParOf" srcId="{811E8846-20AD-406E-B516-8AED1D9545FD}" destId="{64948CA3-C85B-4BD1-8F31-46DEFDCC37B7}" srcOrd="1" destOrd="0" presId="urn:microsoft.com/office/officeart/2005/8/layout/orgChart1"/>
    <dgm:cxn modelId="{C0E37EAD-8817-4917-A47B-C7D7B79DFBE7}" type="presParOf" srcId="{811E8846-20AD-406E-B516-8AED1D9545FD}" destId="{5D6EA1B4-1878-4F73-BD01-F249973134F5}" srcOrd="2" destOrd="0" presId="urn:microsoft.com/office/officeart/2005/8/layout/orgChart1"/>
    <dgm:cxn modelId="{7E65C31E-3F6F-4F86-816A-EDE238C456A2}" type="presParOf" srcId="{532CA929-5EAE-48CB-8444-9718CAE9EA7E}" destId="{EEE072E1-5AFB-4847-A4AF-5F49DBE1B50D}" srcOrd="2" destOrd="0" presId="urn:microsoft.com/office/officeart/2005/8/layout/orgChart1"/>
    <dgm:cxn modelId="{D61479D8-C668-4E84-AF7A-4FD9BC949905}" type="presParOf" srcId="{FFA906AA-7CC3-4452-8C5C-5B2F44E22D5B}" destId="{E3FA7E82-CCAA-494E-AB30-C50764C1013B}" srcOrd="8" destOrd="0" presId="urn:microsoft.com/office/officeart/2005/8/layout/orgChart1"/>
    <dgm:cxn modelId="{0EA26EAC-19D3-4FAE-BE70-7494B2FDDA3F}" type="presParOf" srcId="{FFA906AA-7CC3-4452-8C5C-5B2F44E22D5B}" destId="{33794B4C-E4EC-46CE-96AC-3942C3B8E58C}" srcOrd="9" destOrd="0" presId="urn:microsoft.com/office/officeart/2005/8/layout/orgChart1"/>
    <dgm:cxn modelId="{A7E3C2B9-F44D-414B-9297-5ED0FFF0D775}" type="presParOf" srcId="{33794B4C-E4EC-46CE-96AC-3942C3B8E58C}" destId="{C78DE4BF-4A43-47AB-B902-D8EA9B703C71}" srcOrd="0" destOrd="0" presId="urn:microsoft.com/office/officeart/2005/8/layout/orgChart1"/>
    <dgm:cxn modelId="{CD6FC3C5-9536-4843-8FFE-7CEA19467566}" type="presParOf" srcId="{C78DE4BF-4A43-47AB-B902-D8EA9B703C71}" destId="{B92F3DD0-6A6F-43F8-A876-B735E09C5106}" srcOrd="0" destOrd="0" presId="urn:microsoft.com/office/officeart/2005/8/layout/orgChart1"/>
    <dgm:cxn modelId="{D2F75BE3-58F5-4A14-8A64-3A9EB2B11673}" type="presParOf" srcId="{C78DE4BF-4A43-47AB-B902-D8EA9B703C71}" destId="{1C6B5333-B0D8-40AB-9EB3-5D6524E9448B}" srcOrd="1" destOrd="0" presId="urn:microsoft.com/office/officeart/2005/8/layout/orgChart1"/>
    <dgm:cxn modelId="{6C80B38E-CFF9-4C6F-ACB7-806BAFB4A200}" type="presParOf" srcId="{33794B4C-E4EC-46CE-96AC-3942C3B8E58C}" destId="{3E1FEAE1-F8D3-4DC7-A415-8E0C304A255D}" srcOrd="1" destOrd="0" presId="urn:microsoft.com/office/officeart/2005/8/layout/orgChart1"/>
    <dgm:cxn modelId="{05D99C0A-D32E-486D-A1F3-6882D709DE46}" type="presParOf" srcId="{3E1FEAE1-F8D3-4DC7-A415-8E0C304A255D}" destId="{9681DFEC-9869-44FC-97E6-370644303B5F}" srcOrd="0" destOrd="0" presId="urn:microsoft.com/office/officeart/2005/8/layout/orgChart1"/>
    <dgm:cxn modelId="{D3FA2123-E395-407F-9D7D-2D70CB5E429A}" type="presParOf" srcId="{3E1FEAE1-F8D3-4DC7-A415-8E0C304A255D}" destId="{CC83EB43-45E5-491B-8747-5C074583A1D9}" srcOrd="1" destOrd="0" presId="urn:microsoft.com/office/officeart/2005/8/layout/orgChart1"/>
    <dgm:cxn modelId="{F31831E0-03A4-4819-9F43-FC12EC52E481}" type="presParOf" srcId="{CC83EB43-45E5-491B-8747-5C074583A1D9}" destId="{B915447D-E224-4FDA-BC1A-77D512818CA9}" srcOrd="0" destOrd="0" presId="urn:microsoft.com/office/officeart/2005/8/layout/orgChart1"/>
    <dgm:cxn modelId="{8638500B-51A1-43B3-B1D6-92AC98BE0AEA}" type="presParOf" srcId="{B915447D-E224-4FDA-BC1A-77D512818CA9}" destId="{2E998F0C-0C45-4AE1-8929-F7059350FC04}" srcOrd="0" destOrd="0" presId="urn:microsoft.com/office/officeart/2005/8/layout/orgChart1"/>
    <dgm:cxn modelId="{F7AC2635-2497-4046-A6C7-4D4CF987651E}" type="presParOf" srcId="{B915447D-E224-4FDA-BC1A-77D512818CA9}" destId="{69B99C50-F1DE-4A77-8946-0A367BDC2B71}" srcOrd="1" destOrd="0" presId="urn:microsoft.com/office/officeart/2005/8/layout/orgChart1"/>
    <dgm:cxn modelId="{FAE39415-28A2-497B-A60C-4998C4ED9DDD}" type="presParOf" srcId="{CC83EB43-45E5-491B-8747-5C074583A1D9}" destId="{181525DA-81B9-4536-94CC-AE5ADDF6031F}" srcOrd="1" destOrd="0" presId="urn:microsoft.com/office/officeart/2005/8/layout/orgChart1"/>
    <dgm:cxn modelId="{B49215F6-1911-44D5-8759-7BEE5DBD8C6E}" type="presParOf" srcId="{CC83EB43-45E5-491B-8747-5C074583A1D9}" destId="{B1D0CA3F-43C4-4889-AA4B-BEDF6812FCB2}" srcOrd="2" destOrd="0" presId="urn:microsoft.com/office/officeart/2005/8/layout/orgChart1"/>
    <dgm:cxn modelId="{BDDB2DBF-BCD9-4EA9-BFB6-5D1B6ED16DCA}" type="presParOf" srcId="{33794B4C-E4EC-46CE-96AC-3942C3B8E58C}" destId="{DA9E328D-F44A-4E55-8421-424E6D1E96A1}" srcOrd="2" destOrd="0" presId="urn:microsoft.com/office/officeart/2005/8/layout/orgChart1"/>
    <dgm:cxn modelId="{0F6BE764-AB9D-4E25-8A69-46648C90EF2C}" type="presParOf" srcId="{FFA906AA-7CC3-4452-8C5C-5B2F44E22D5B}" destId="{D70FC495-F3C1-4E62-9285-5A9DADF35F7B}" srcOrd="10" destOrd="0" presId="urn:microsoft.com/office/officeart/2005/8/layout/orgChart1"/>
    <dgm:cxn modelId="{83B61844-38A4-4683-A624-EB860309957E}" type="presParOf" srcId="{FFA906AA-7CC3-4452-8C5C-5B2F44E22D5B}" destId="{363EF465-CF6C-4954-ABD3-BCE199C65112}" srcOrd="11" destOrd="0" presId="urn:microsoft.com/office/officeart/2005/8/layout/orgChart1"/>
    <dgm:cxn modelId="{D10E51D5-248A-4355-AFD0-52AFD96844C6}" type="presParOf" srcId="{363EF465-CF6C-4954-ABD3-BCE199C65112}" destId="{77044F91-4E8F-4871-8298-7E3F890CD360}" srcOrd="0" destOrd="0" presId="urn:microsoft.com/office/officeart/2005/8/layout/orgChart1"/>
    <dgm:cxn modelId="{44426085-B4A6-4457-95ED-93AA670176E0}" type="presParOf" srcId="{77044F91-4E8F-4871-8298-7E3F890CD360}" destId="{95DB181B-85A8-495E-BD38-B317D0E5217F}" srcOrd="0" destOrd="0" presId="urn:microsoft.com/office/officeart/2005/8/layout/orgChart1"/>
    <dgm:cxn modelId="{FC267E50-4289-46BD-9290-86CA4E32587F}" type="presParOf" srcId="{77044F91-4E8F-4871-8298-7E3F890CD360}" destId="{BE0FEFFC-A2C9-4437-BD2F-8B3A6EB2C97F}" srcOrd="1" destOrd="0" presId="urn:microsoft.com/office/officeart/2005/8/layout/orgChart1"/>
    <dgm:cxn modelId="{37B5E132-86F4-4D1E-939D-C32B4DC8532D}" type="presParOf" srcId="{363EF465-CF6C-4954-ABD3-BCE199C65112}" destId="{E9078D20-36FA-4BB8-822D-90A7925A112F}" srcOrd="1" destOrd="0" presId="urn:microsoft.com/office/officeart/2005/8/layout/orgChart1"/>
    <dgm:cxn modelId="{6399016B-B05A-4086-B9DB-67047F42310F}" type="presParOf" srcId="{E9078D20-36FA-4BB8-822D-90A7925A112F}" destId="{57DBB5FE-943E-43F9-A641-F71D9837071B}" srcOrd="0" destOrd="0" presId="urn:microsoft.com/office/officeart/2005/8/layout/orgChart1"/>
    <dgm:cxn modelId="{F867F8DF-46AB-447F-BFC7-1BF62615A163}" type="presParOf" srcId="{E9078D20-36FA-4BB8-822D-90A7925A112F}" destId="{998E7F4C-6D39-47F1-86FE-C915490D2725}" srcOrd="1" destOrd="0" presId="urn:microsoft.com/office/officeart/2005/8/layout/orgChart1"/>
    <dgm:cxn modelId="{A00A626E-432C-4CDA-B299-2CC285A09B15}" type="presParOf" srcId="{998E7F4C-6D39-47F1-86FE-C915490D2725}" destId="{F233B0B4-67F9-409B-B237-200AC4A45724}" srcOrd="0" destOrd="0" presId="urn:microsoft.com/office/officeart/2005/8/layout/orgChart1"/>
    <dgm:cxn modelId="{EE9BFB51-18F7-4BB1-BE6E-73FA697E3166}" type="presParOf" srcId="{F233B0B4-67F9-409B-B237-200AC4A45724}" destId="{C52BC3B6-24A0-4166-8169-C978D1C7D18B}" srcOrd="0" destOrd="0" presId="urn:microsoft.com/office/officeart/2005/8/layout/orgChart1"/>
    <dgm:cxn modelId="{763AF667-59EC-468B-B5D8-08D80557396C}" type="presParOf" srcId="{F233B0B4-67F9-409B-B237-200AC4A45724}" destId="{2154E151-215E-480B-B475-347E2835AE6F}" srcOrd="1" destOrd="0" presId="urn:microsoft.com/office/officeart/2005/8/layout/orgChart1"/>
    <dgm:cxn modelId="{16813AF4-B1A2-46DA-9EBF-E97E1B526B66}" type="presParOf" srcId="{998E7F4C-6D39-47F1-86FE-C915490D2725}" destId="{BC104FCD-37E5-4B25-96F1-75A8E5F40668}" srcOrd="1" destOrd="0" presId="urn:microsoft.com/office/officeart/2005/8/layout/orgChart1"/>
    <dgm:cxn modelId="{98332688-B12C-4710-8CDB-B958B3FDDF5F}" type="presParOf" srcId="{998E7F4C-6D39-47F1-86FE-C915490D2725}" destId="{76AA55E2-C81F-47A8-AA96-4FAB15F3F814}" srcOrd="2" destOrd="0" presId="urn:microsoft.com/office/officeart/2005/8/layout/orgChart1"/>
    <dgm:cxn modelId="{B5FF70E9-A783-4B00-AB76-6641CF5E665F}" type="presParOf" srcId="{363EF465-CF6C-4954-ABD3-BCE199C65112}" destId="{C6E58653-0B6F-446B-952B-9888ECEB7A0B}" srcOrd="2" destOrd="0" presId="urn:microsoft.com/office/officeart/2005/8/layout/orgChart1"/>
    <dgm:cxn modelId="{A09E0612-0448-4248-8862-98EC5520998C}" type="presParOf" srcId="{FFA906AA-7CC3-4452-8C5C-5B2F44E22D5B}" destId="{E52067E2-7EA8-40C7-97FB-5E11A2CF276F}" srcOrd="12" destOrd="0" presId="urn:microsoft.com/office/officeart/2005/8/layout/orgChart1"/>
    <dgm:cxn modelId="{60485319-1652-4F7A-BEA6-62466A2B48F1}" type="presParOf" srcId="{FFA906AA-7CC3-4452-8C5C-5B2F44E22D5B}" destId="{E843B943-7CEE-49B1-B73C-D9907D27E3F7}" srcOrd="13" destOrd="0" presId="urn:microsoft.com/office/officeart/2005/8/layout/orgChart1"/>
    <dgm:cxn modelId="{E7F7FA5B-D044-4D1B-B237-EB142FC64014}" type="presParOf" srcId="{E843B943-7CEE-49B1-B73C-D9907D27E3F7}" destId="{94ACF5EE-62B0-4714-9F7E-5A147959CE86}" srcOrd="0" destOrd="0" presId="urn:microsoft.com/office/officeart/2005/8/layout/orgChart1"/>
    <dgm:cxn modelId="{89F0C4BB-9F8D-48BF-9927-BD6942C8247A}" type="presParOf" srcId="{94ACF5EE-62B0-4714-9F7E-5A147959CE86}" destId="{3C7174A6-CEAE-481C-B65D-44732B52B710}" srcOrd="0" destOrd="0" presId="urn:microsoft.com/office/officeart/2005/8/layout/orgChart1"/>
    <dgm:cxn modelId="{683DA4D7-ECEE-4DE4-B197-F9514A22E8FA}" type="presParOf" srcId="{94ACF5EE-62B0-4714-9F7E-5A147959CE86}" destId="{E4714906-983F-4D6B-BD03-9EAD9E946F0B}" srcOrd="1" destOrd="0" presId="urn:microsoft.com/office/officeart/2005/8/layout/orgChart1"/>
    <dgm:cxn modelId="{25F71C3D-3CB3-43AA-852C-B3EBCD62BD70}" type="presParOf" srcId="{E843B943-7CEE-49B1-B73C-D9907D27E3F7}" destId="{235C5FB1-5B20-4694-AAEC-407B1842ECF4}" srcOrd="1" destOrd="0" presId="urn:microsoft.com/office/officeart/2005/8/layout/orgChart1"/>
    <dgm:cxn modelId="{B4F487BD-D574-4794-A307-D016C4419C05}" type="presParOf" srcId="{235C5FB1-5B20-4694-AAEC-407B1842ECF4}" destId="{3EA83E2C-827E-4282-B08E-7B336814C13D}" srcOrd="0" destOrd="0" presId="urn:microsoft.com/office/officeart/2005/8/layout/orgChart1"/>
    <dgm:cxn modelId="{7EAAE458-4318-4F72-B6B3-EB0780084DF5}" type="presParOf" srcId="{235C5FB1-5B20-4694-AAEC-407B1842ECF4}" destId="{C8C89EE5-571F-450A-8CB7-575FF44D4F27}" srcOrd="1" destOrd="0" presId="urn:microsoft.com/office/officeart/2005/8/layout/orgChart1"/>
    <dgm:cxn modelId="{1AC71F11-9FD4-4D43-90E8-E649806572AB}" type="presParOf" srcId="{C8C89EE5-571F-450A-8CB7-575FF44D4F27}" destId="{20A363A7-68A2-4B6A-A87C-49715F3EFF5A}" srcOrd="0" destOrd="0" presId="urn:microsoft.com/office/officeart/2005/8/layout/orgChart1"/>
    <dgm:cxn modelId="{44F29F99-1D8B-4339-B2A3-B5B83BC85C24}" type="presParOf" srcId="{20A363A7-68A2-4B6A-A87C-49715F3EFF5A}" destId="{5C446833-FEBF-4A03-BA68-0BC6229753AC}" srcOrd="0" destOrd="0" presId="urn:microsoft.com/office/officeart/2005/8/layout/orgChart1"/>
    <dgm:cxn modelId="{0D65C11B-3A44-4B0F-8997-489E9DB4AFA5}" type="presParOf" srcId="{20A363A7-68A2-4B6A-A87C-49715F3EFF5A}" destId="{CB849963-9739-4CAA-ABB7-6D9F116D0C92}" srcOrd="1" destOrd="0" presId="urn:microsoft.com/office/officeart/2005/8/layout/orgChart1"/>
    <dgm:cxn modelId="{E773CDEB-EB1A-4639-8C40-2C7F65A86778}" type="presParOf" srcId="{C8C89EE5-571F-450A-8CB7-575FF44D4F27}" destId="{791D6FF8-2DEC-484B-923C-1E67ED7D6639}" srcOrd="1" destOrd="0" presId="urn:microsoft.com/office/officeart/2005/8/layout/orgChart1"/>
    <dgm:cxn modelId="{905C3463-C86C-4278-ADAC-96427944ACAB}" type="presParOf" srcId="{C8C89EE5-571F-450A-8CB7-575FF44D4F27}" destId="{F71997DF-513C-4BF9-AD8D-A85D983AC8C7}" srcOrd="2" destOrd="0" presId="urn:microsoft.com/office/officeart/2005/8/layout/orgChart1"/>
    <dgm:cxn modelId="{DDDB3565-60C4-4E04-9110-6141F0479DDE}" type="presParOf" srcId="{235C5FB1-5B20-4694-AAEC-407B1842ECF4}" destId="{92CFC3C0-29BC-400B-9ECB-66C56DA73020}" srcOrd="2" destOrd="0" presId="urn:microsoft.com/office/officeart/2005/8/layout/orgChart1"/>
    <dgm:cxn modelId="{8A7D53DD-B020-4557-BDE1-58485EDA986F}" type="presParOf" srcId="{235C5FB1-5B20-4694-AAEC-407B1842ECF4}" destId="{0BDD36B4-4A37-49F4-A112-F665D4772554}" srcOrd="3" destOrd="0" presId="urn:microsoft.com/office/officeart/2005/8/layout/orgChart1"/>
    <dgm:cxn modelId="{3AFB641B-7770-43AB-9481-C2305E1DD24C}" type="presParOf" srcId="{0BDD36B4-4A37-49F4-A112-F665D4772554}" destId="{B1BD53B6-53E2-4F26-BEBB-DC9DDDDB75BF}" srcOrd="0" destOrd="0" presId="urn:microsoft.com/office/officeart/2005/8/layout/orgChart1"/>
    <dgm:cxn modelId="{13B081BC-2AA8-4892-9474-4CC959060AEC}" type="presParOf" srcId="{B1BD53B6-53E2-4F26-BEBB-DC9DDDDB75BF}" destId="{B4061E2C-B65C-4E37-A719-E1311071363E}" srcOrd="0" destOrd="0" presId="urn:microsoft.com/office/officeart/2005/8/layout/orgChart1"/>
    <dgm:cxn modelId="{27F71443-53AB-4BA9-9A72-CBABA9314FAE}" type="presParOf" srcId="{B1BD53B6-53E2-4F26-BEBB-DC9DDDDB75BF}" destId="{732D8DF2-0332-4795-9028-AFC678B6E9FD}" srcOrd="1" destOrd="0" presId="urn:microsoft.com/office/officeart/2005/8/layout/orgChart1"/>
    <dgm:cxn modelId="{1AE7CF8F-BF48-437D-933B-3BEFCEC98F6F}" type="presParOf" srcId="{0BDD36B4-4A37-49F4-A112-F665D4772554}" destId="{DBF4EB7B-FBB7-4CC7-A2C1-A76C8BD15DED}" srcOrd="1" destOrd="0" presId="urn:microsoft.com/office/officeart/2005/8/layout/orgChart1"/>
    <dgm:cxn modelId="{0A889447-0B35-4774-AA6F-D7AC089C8B26}" type="presParOf" srcId="{0BDD36B4-4A37-49F4-A112-F665D4772554}" destId="{B37A5ABD-D0E0-48A1-8E7A-FDB0C0ED0E4F}" srcOrd="2" destOrd="0" presId="urn:microsoft.com/office/officeart/2005/8/layout/orgChart1"/>
    <dgm:cxn modelId="{F34D7278-A831-439E-AFFC-C1D16524F894}" type="presParOf" srcId="{E843B943-7CEE-49B1-B73C-D9907D27E3F7}" destId="{7D268AC9-8A10-4B29-AC99-BCBF1458E894}" srcOrd="2" destOrd="0" presId="urn:microsoft.com/office/officeart/2005/8/layout/orgChart1"/>
    <dgm:cxn modelId="{81373640-384B-4CC4-91B8-31F55F51C2FA}" type="presParOf" srcId="{FFA906AA-7CC3-4452-8C5C-5B2F44E22D5B}" destId="{C6179FB9-6825-4224-9FF2-850D2BC23930}" srcOrd="14" destOrd="0" presId="urn:microsoft.com/office/officeart/2005/8/layout/orgChart1"/>
    <dgm:cxn modelId="{08CD8939-ACC5-45DF-B3CC-7A2F17964EDB}" type="presParOf" srcId="{FFA906AA-7CC3-4452-8C5C-5B2F44E22D5B}" destId="{E04FAFDE-2EAC-44C0-B38A-7E4644B5F256}" srcOrd="15" destOrd="0" presId="urn:microsoft.com/office/officeart/2005/8/layout/orgChart1"/>
    <dgm:cxn modelId="{0555825F-A10F-4EE9-8125-E7EE582DC648}" type="presParOf" srcId="{E04FAFDE-2EAC-44C0-B38A-7E4644B5F256}" destId="{F4D82B2B-6010-412F-8BE0-0662B4E8894D}" srcOrd="0" destOrd="0" presId="urn:microsoft.com/office/officeart/2005/8/layout/orgChart1"/>
    <dgm:cxn modelId="{4E4E2BAA-E8F3-4C8F-8A0B-61E352D1E8D8}" type="presParOf" srcId="{F4D82B2B-6010-412F-8BE0-0662B4E8894D}" destId="{8146B10D-338D-4703-BDC3-D773D483D9C2}" srcOrd="0" destOrd="0" presId="urn:microsoft.com/office/officeart/2005/8/layout/orgChart1"/>
    <dgm:cxn modelId="{6E9B47BA-831D-43D4-B7DC-B8E2A0641010}" type="presParOf" srcId="{F4D82B2B-6010-412F-8BE0-0662B4E8894D}" destId="{77E74494-9E6E-4514-95B7-FA315C538529}" srcOrd="1" destOrd="0" presId="urn:microsoft.com/office/officeart/2005/8/layout/orgChart1"/>
    <dgm:cxn modelId="{717462A2-7629-40C0-9ECF-8AF31161FAE0}" type="presParOf" srcId="{E04FAFDE-2EAC-44C0-B38A-7E4644B5F256}" destId="{38AAE36E-823A-434E-A06D-4E3C878561E4}" srcOrd="1" destOrd="0" presId="urn:microsoft.com/office/officeart/2005/8/layout/orgChart1"/>
    <dgm:cxn modelId="{4D85863F-895F-4F9D-A8C2-2A8945912718}" type="presParOf" srcId="{38AAE36E-823A-434E-A06D-4E3C878561E4}" destId="{442F0009-D551-4CB0-A6AE-94DB67D02DB3}" srcOrd="0" destOrd="0" presId="urn:microsoft.com/office/officeart/2005/8/layout/orgChart1"/>
    <dgm:cxn modelId="{ED32E4C7-58BB-4AAB-BF60-2859A10E7B9B}" type="presParOf" srcId="{38AAE36E-823A-434E-A06D-4E3C878561E4}" destId="{7EDDA8CD-310C-4C1F-9CE8-2B41AC3B4AA6}" srcOrd="1" destOrd="0" presId="urn:microsoft.com/office/officeart/2005/8/layout/orgChart1"/>
    <dgm:cxn modelId="{9415577A-92F9-462D-BB83-7FA9B2C8215E}" type="presParOf" srcId="{7EDDA8CD-310C-4C1F-9CE8-2B41AC3B4AA6}" destId="{2F409978-7A64-488A-9926-8424647CC8E6}" srcOrd="0" destOrd="0" presId="urn:microsoft.com/office/officeart/2005/8/layout/orgChart1"/>
    <dgm:cxn modelId="{90F0806C-A218-4F37-8D25-68D9DDC73789}" type="presParOf" srcId="{2F409978-7A64-488A-9926-8424647CC8E6}" destId="{9A311BE0-3E1F-4A20-8371-D08B2935CE79}" srcOrd="0" destOrd="0" presId="urn:microsoft.com/office/officeart/2005/8/layout/orgChart1"/>
    <dgm:cxn modelId="{2ACB5FA6-DD8C-4E13-B52F-E4F4B7BA4EC1}" type="presParOf" srcId="{2F409978-7A64-488A-9926-8424647CC8E6}" destId="{0834C9D4-292D-4588-BAD2-48AF99D0936B}" srcOrd="1" destOrd="0" presId="urn:microsoft.com/office/officeart/2005/8/layout/orgChart1"/>
    <dgm:cxn modelId="{9351BB03-DF15-4370-9971-8B38F6AA578D}" type="presParOf" srcId="{7EDDA8CD-310C-4C1F-9CE8-2B41AC3B4AA6}" destId="{840ABF6D-90AE-4818-B386-715EA50E9DBB}" srcOrd="1" destOrd="0" presId="urn:microsoft.com/office/officeart/2005/8/layout/orgChart1"/>
    <dgm:cxn modelId="{39144300-975C-4CA7-896A-E12E9E8CF188}" type="presParOf" srcId="{7EDDA8CD-310C-4C1F-9CE8-2B41AC3B4AA6}" destId="{796332CD-16F8-440E-85F6-AB095052E1CB}" srcOrd="2" destOrd="0" presId="urn:microsoft.com/office/officeart/2005/8/layout/orgChart1"/>
    <dgm:cxn modelId="{F9846D45-F7AB-4235-A623-D3A002881423}" type="presParOf" srcId="{38AAE36E-823A-434E-A06D-4E3C878561E4}" destId="{FE46FAE2-0249-4B2A-8A05-7938DF470F47}" srcOrd="2" destOrd="0" presId="urn:microsoft.com/office/officeart/2005/8/layout/orgChart1"/>
    <dgm:cxn modelId="{6A5B59D2-3BAE-4793-A4B0-8549E4B47FA9}" type="presParOf" srcId="{38AAE36E-823A-434E-A06D-4E3C878561E4}" destId="{AEBBE298-F997-4F47-892C-FD6124DCCB24}" srcOrd="3" destOrd="0" presId="urn:microsoft.com/office/officeart/2005/8/layout/orgChart1"/>
    <dgm:cxn modelId="{4FA530B2-0B26-44C6-B4D7-C7ED9A65ACFD}" type="presParOf" srcId="{AEBBE298-F997-4F47-892C-FD6124DCCB24}" destId="{32445E5E-1C3F-4E9A-8A8E-8E54FF41B0C6}" srcOrd="0" destOrd="0" presId="urn:microsoft.com/office/officeart/2005/8/layout/orgChart1"/>
    <dgm:cxn modelId="{9CA506CD-2860-4FD8-883D-DC6B27059D5F}" type="presParOf" srcId="{32445E5E-1C3F-4E9A-8A8E-8E54FF41B0C6}" destId="{80BAF4F3-F275-4A00-A989-2F5766E1C9EF}" srcOrd="0" destOrd="0" presId="urn:microsoft.com/office/officeart/2005/8/layout/orgChart1"/>
    <dgm:cxn modelId="{D01EC5D5-D1DE-459F-B227-7739C4FF59C8}" type="presParOf" srcId="{32445E5E-1C3F-4E9A-8A8E-8E54FF41B0C6}" destId="{942C465D-D101-4FD2-9235-BBC3142884B7}" srcOrd="1" destOrd="0" presId="urn:microsoft.com/office/officeart/2005/8/layout/orgChart1"/>
    <dgm:cxn modelId="{A53710E9-14AA-4035-A502-59A85818CBFA}" type="presParOf" srcId="{AEBBE298-F997-4F47-892C-FD6124DCCB24}" destId="{C2FF1F9D-3022-485A-BC10-CA9DA60FA8B6}" srcOrd="1" destOrd="0" presId="urn:microsoft.com/office/officeart/2005/8/layout/orgChart1"/>
    <dgm:cxn modelId="{884596FA-6F3A-4FFE-AE2E-382FC5968F36}" type="presParOf" srcId="{AEBBE298-F997-4F47-892C-FD6124DCCB24}" destId="{85634E4A-E35A-4857-952A-0F8D6149BE9B}" srcOrd="2" destOrd="0" presId="urn:microsoft.com/office/officeart/2005/8/layout/orgChart1"/>
    <dgm:cxn modelId="{9FAE34A5-5989-4192-9DEF-2FDB9315BA57}" type="presParOf" srcId="{38AAE36E-823A-434E-A06D-4E3C878561E4}" destId="{99C66914-588D-466F-9472-A7BB06E901D9}" srcOrd="4" destOrd="0" presId="urn:microsoft.com/office/officeart/2005/8/layout/orgChart1"/>
    <dgm:cxn modelId="{D47B8D6E-28AD-4F1B-9038-49FA1CEF09AF}" type="presParOf" srcId="{38AAE36E-823A-434E-A06D-4E3C878561E4}" destId="{6C3636CA-F29D-46DD-B846-0195C36170A8}" srcOrd="5" destOrd="0" presId="urn:microsoft.com/office/officeart/2005/8/layout/orgChart1"/>
    <dgm:cxn modelId="{CA42DB32-6B40-49C0-BC7F-D4560C83187C}" type="presParOf" srcId="{6C3636CA-F29D-46DD-B846-0195C36170A8}" destId="{48F69B02-31EA-49CE-9501-6876FFA5A11E}" srcOrd="0" destOrd="0" presId="urn:microsoft.com/office/officeart/2005/8/layout/orgChart1"/>
    <dgm:cxn modelId="{B869B8F6-8E91-47E7-BE18-1F1C9B1D08A7}" type="presParOf" srcId="{48F69B02-31EA-49CE-9501-6876FFA5A11E}" destId="{84CC7146-3AED-4AC9-B7A7-4405A96837D7}" srcOrd="0" destOrd="0" presId="urn:microsoft.com/office/officeart/2005/8/layout/orgChart1"/>
    <dgm:cxn modelId="{2632AE8D-900C-482F-81BB-7F1E0E935A83}" type="presParOf" srcId="{48F69B02-31EA-49CE-9501-6876FFA5A11E}" destId="{4A6A4A3E-11CB-412C-B64D-009D071845D5}" srcOrd="1" destOrd="0" presId="urn:microsoft.com/office/officeart/2005/8/layout/orgChart1"/>
    <dgm:cxn modelId="{B37C6882-5487-4B18-8319-D23880C14925}" type="presParOf" srcId="{6C3636CA-F29D-46DD-B846-0195C36170A8}" destId="{354A9B89-916F-43BB-9D40-2440ABC61366}" srcOrd="1" destOrd="0" presId="urn:microsoft.com/office/officeart/2005/8/layout/orgChart1"/>
    <dgm:cxn modelId="{223E39F8-DD80-4ECF-8602-34D052F7A083}" type="presParOf" srcId="{6C3636CA-F29D-46DD-B846-0195C36170A8}" destId="{202A43CE-A037-4098-A9FE-D3CEE6270790}" srcOrd="2" destOrd="0" presId="urn:microsoft.com/office/officeart/2005/8/layout/orgChart1"/>
    <dgm:cxn modelId="{17637828-5AF5-4475-B1A6-4B72CA56EA26}" type="presParOf" srcId="{38AAE36E-823A-434E-A06D-4E3C878561E4}" destId="{042E4691-C4C7-449F-A112-891CEB78C936}" srcOrd="6" destOrd="0" presId="urn:microsoft.com/office/officeart/2005/8/layout/orgChart1"/>
    <dgm:cxn modelId="{69B3C94B-7926-4FC0-9F28-8D7AA5471755}" type="presParOf" srcId="{38AAE36E-823A-434E-A06D-4E3C878561E4}" destId="{9BFEEE0F-B7DA-42B4-8A80-4A2146C37E01}" srcOrd="7" destOrd="0" presId="urn:microsoft.com/office/officeart/2005/8/layout/orgChart1"/>
    <dgm:cxn modelId="{49CA78E2-3784-49F9-A5D8-59DD8E113857}" type="presParOf" srcId="{9BFEEE0F-B7DA-42B4-8A80-4A2146C37E01}" destId="{9F4A4C1C-1207-47E5-B34C-D1FC2EEAC2E0}" srcOrd="0" destOrd="0" presId="urn:microsoft.com/office/officeart/2005/8/layout/orgChart1"/>
    <dgm:cxn modelId="{B02B34F1-0A45-407D-B25F-27DE5CF2B66B}" type="presParOf" srcId="{9F4A4C1C-1207-47E5-B34C-D1FC2EEAC2E0}" destId="{8A04B328-DD42-4D78-BC20-D30A4F4EFB23}" srcOrd="0" destOrd="0" presId="urn:microsoft.com/office/officeart/2005/8/layout/orgChart1"/>
    <dgm:cxn modelId="{A22B5D3E-5194-4147-A9B9-5A58BD081102}" type="presParOf" srcId="{9F4A4C1C-1207-47E5-B34C-D1FC2EEAC2E0}" destId="{38A5A0C4-7CA3-46C3-A449-83AAEA7B8572}" srcOrd="1" destOrd="0" presId="urn:microsoft.com/office/officeart/2005/8/layout/orgChart1"/>
    <dgm:cxn modelId="{B419CD30-BF6A-4E45-8242-1D97D9B1081C}" type="presParOf" srcId="{9BFEEE0F-B7DA-42B4-8A80-4A2146C37E01}" destId="{262F26F2-FC67-41DB-BF87-29C80268BA1A}" srcOrd="1" destOrd="0" presId="urn:microsoft.com/office/officeart/2005/8/layout/orgChart1"/>
    <dgm:cxn modelId="{51933D6A-7E5B-4126-AF62-AC86AABEC64B}" type="presParOf" srcId="{9BFEEE0F-B7DA-42B4-8A80-4A2146C37E01}" destId="{E45A981F-DBC1-4A83-9D1C-2DB5966B1151}" srcOrd="2" destOrd="0" presId="urn:microsoft.com/office/officeart/2005/8/layout/orgChart1"/>
    <dgm:cxn modelId="{E015D3ED-11EF-45EA-BD65-07A925824DDE}" type="presParOf" srcId="{38AAE36E-823A-434E-A06D-4E3C878561E4}" destId="{70F984C4-D8D8-4DE9-9AA8-53F5B5E6D78B}" srcOrd="8" destOrd="0" presId="urn:microsoft.com/office/officeart/2005/8/layout/orgChart1"/>
    <dgm:cxn modelId="{BCA80D41-73E1-422C-94C8-5283039B921E}" type="presParOf" srcId="{38AAE36E-823A-434E-A06D-4E3C878561E4}" destId="{B1790966-9F94-4CF2-ACD8-8886CD443964}" srcOrd="9" destOrd="0" presId="urn:microsoft.com/office/officeart/2005/8/layout/orgChart1"/>
    <dgm:cxn modelId="{E0453161-76F5-4545-8D41-ED0D557922C3}" type="presParOf" srcId="{B1790966-9F94-4CF2-ACD8-8886CD443964}" destId="{2DC2B9A6-A7EC-4B71-8C7D-B58FA65961E5}" srcOrd="0" destOrd="0" presId="urn:microsoft.com/office/officeart/2005/8/layout/orgChart1"/>
    <dgm:cxn modelId="{BDA075ED-3351-4329-9FEA-A310C79862FB}" type="presParOf" srcId="{2DC2B9A6-A7EC-4B71-8C7D-B58FA65961E5}" destId="{4163CBAE-09C8-4864-A70E-8688F2CCE61F}" srcOrd="0" destOrd="0" presId="urn:microsoft.com/office/officeart/2005/8/layout/orgChart1"/>
    <dgm:cxn modelId="{7A16BCDE-95DE-4FBC-98D3-8253D99352D4}" type="presParOf" srcId="{2DC2B9A6-A7EC-4B71-8C7D-B58FA65961E5}" destId="{B9BB169E-DC28-4CF8-AE7E-EBD40DE195F1}" srcOrd="1" destOrd="0" presId="urn:microsoft.com/office/officeart/2005/8/layout/orgChart1"/>
    <dgm:cxn modelId="{4EA91B07-DD6D-450A-AF8D-FD555D77FF6A}" type="presParOf" srcId="{B1790966-9F94-4CF2-ACD8-8886CD443964}" destId="{20C8B3E1-734A-4558-AF7C-F3E3F12AA831}" srcOrd="1" destOrd="0" presId="urn:microsoft.com/office/officeart/2005/8/layout/orgChart1"/>
    <dgm:cxn modelId="{17E4B996-D3A7-4C72-A1D5-0011857C961C}" type="presParOf" srcId="{B1790966-9F94-4CF2-ACD8-8886CD443964}" destId="{69395438-1267-4D54-AF30-004EDCFB2225}" srcOrd="2" destOrd="0" presId="urn:microsoft.com/office/officeart/2005/8/layout/orgChart1"/>
    <dgm:cxn modelId="{D05415CE-7C85-4DCF-AFDF-EFE6AD2AD5C9}" type="presParOf" srcId="{E04FAFDE-2EAC-44C0-B38A-7E4644B5F256}" destId="{4790CB6C-B3D5-4F53-91ED-FAC619C6C5D8}" srcOrd="2" destOrd="0" presId="urn:microsoft.com/office/officeart/2005/8/layout/orgChart1"/>
    <dgm:cxn modelId="{1D0CB79A-9E44-43D7-8206-D51D7E515EAE}" type="presParOf" srcId="{D2451DA0-C62E-435C-8D45-D62A39D497BA}" destId="{F2952A73-815A-47C2-846A-2AA627D68FC4}" srcOrd="2" destOrd="0" presId="urn:microsoft.com/office/officeart/2005/8/layout/orgChart1"/>
    <dgm:cxn modelId="{9B55D155-8F15-4CD0-A000-F87743445A0A}" type="presParOf" srcId="{21A332B4-03E1-4E41-9EEB-6B468D60195D}" destId="{F56CBBFD-9269-44A1-883F-C723079203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6F89E0-B849-4D53-BBD4-81CE82AD8226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B8A467E0-16F7-4E12-8478-78C7C61936B3}">
      <dgm:prSet phldrT="[Tekst]"/>
      <dgm:spPr/>
      <dgm:t>
        <a:bodyPr/>
        <a:lstStyle/>
        <a:p>
          <a:r>
            <a:rPr lang="nl-BE" dirty="0"/>
            <a:t>Davids zonen in Hebron</a:t>
          </a:r>
        </a:p>
      </dgm:t>
    </dgm:pt>
    <dgm:pt modelId="{0CEA51B8-020D-47B9-9557-174AEA5DEC84}" type="parTrans" cxnId="{0EA80E80-F09C-4FD1-A0D3-E230E0816529}">
      <dgm:prSet/>
      <dgm:spPr/>
      <dgm:t>
        <a:bodyPr/>
        <a:lstStyle/>
        <a:p>
          <a:endParaRPr lang="nl-BE"/>
        </a:p>
      </dgm:t>
    </dgm:pt>
    <dgm:pt modelId="{9B57FAB3-A4B4-4C81-8EB3-84A7C0854ACC}" type="sibTrans" cxnId="{0EA80E80-F09C-4FD1-A0D3-E230E0816529}">
      <dgm:prSet/>
      <dgm:spPr/>
      <dgm:t>
        <a:bodyPr/>
        <a:lstStyle/>
        <a:p>
          <a:endParaRPr lang="nl-BE"/>
        </a:p>
      </dgm:t>
    </dgm:pt>
    <dgm:pt modelId="{7720466C-1278-42FE-BFA4-59920FDA09BC}">
      <dgm:prSet phldrT="[Tekst]"/>
      <dgm:spPr/>
      <dgm:t>
        <a:bodyPr/>
        <a:lstStyle/>
        <a:p>
          <a:r>
            <a:rPr lang="nl-BE" dirty="0"/>
            <a:t>Davids zonen in Jeruzalem</a:t>
          </a:r>
        </a:p>
      </dgm:t>
    </dgm:pt>
    <dgm:pt modelId="{B58CB3B0-21BF-40F9-984B-56E24D97CBE7}" type="parTrans" cxnId="{6BCBAB16-2790-47A2-A507-E5D49FC2EF7B}">
      <dgm:prSet/>
      <dgm:spPr/>
      <dgm:t>
        <a:bodyPr/>
        <a:lstStyle/>
        <a:p>
          <a:endParaRPr lang="nl-BE"/>
        </a:p>
      </dgm:t>
    </dgm:pt>
    <dgm:pt modelId="{E075DE2E-81D8-432C-8C32-D15C831165CF}" type="sibTrans" cxnId="{6BCBAB16-2790-47A2-A507-E5D49FC2EF7B}">
      <dgm:prSet/>
      <dgm:spPr/>
      <dgm:t>
        <a:bodyPr/>
        <a:lstStyle/>
        <a:p>
          <a:endParaRPr lang="nl-BE"/>
        </a:p>
      </dgm:t>
    </dgm:pt>
    <dgm:pt modelId="{066E7625-FD13-4D15-8B61-3FD9A8FE4606}">
      <dgm:prSet phldrT="[Tekst]"/>
      <dgm:spPr/>
      <dgm:t>
        <a:bodyPr/>
        <a:lstStyle/>
        <a:p>
          <a:r>
            <a:rPr lang="nl-BE" dirty="0"/>
            <a:t>Davids ministers</a:t>
          </a:r>
        </a:p>
      </dgm:t>
    </dgm:pt>
    <dgm:pt modelId="{9F59DC1D-31A8-4613-BEE0-FB1BFADE6826}" type="parTrans" cxnId="{8408CD7F-C0DA-4D66-AA4B-4C0B21D92B45}">
      <dgm:prSet/>
      <dgm:spPr/>
      <dgm:t>
        <a:bodyPr/>
        <a:lstStyle/>
        <a:p>
          <a:endParaRPr lang="nl-BE"/>
        </a:p>
      </dgm:t>
    </dgm:pt>
    <dgm:pt modelId="{AFDF76CA-0D48-49DE-8532-E1A3345563C9}" type="sibTrans" cxnId="{8408CD7F-C0DA-4D66-AA4B-4C0B21D92B45}">
      <dgm:prSet/>
      <dgm:spPr/>
      <dgm:t>
        <a:bodyPr/>
        <a:lstStyle/>
        <a:p>
          <a:endParaRPr lang="nl-BE"/>
        </a:p>
      </dgm:t>
    </dgm:pt>
    <dgm:pt modelId="{ADF2DDE7-A3A9-4F0E-BFAC-6370914FCE83}">
      <dgm:prSet phldrT="[Tekst]"/>
      <dgm:spPr/>
      <dgm:t>
        <a:bodyPr/>
        <a:lstStyle/>
        <a:p>
          <a:r>
            <a:rPr lang="nl-BE" dirty="0"/>
            <a:t>Davids ministers</a:t>
          </a:r>
        </a:p>
      </dgm:t>
    </dgm:pt>
    <dgm:pt modelId="{2F9537AB-140F-491B-9DF9-F8FB0EB0CDF1}" type="parTrans" cxnId="{2D0470D3-6436-4654-BEC1-BB80DDB65A41}">
      <dgm:prSet/>
      <dgm:spPr/>
      <dgm:t>
        <a:bodyPr/>
        <a:lstStyle/>
        <a:p>
          <a:endParaRPr lang="nl-BE"/>
        </a:p>
      </dgm:t>
    </dgm:pt>
    <dgm:pt modelId="{E114C68E-C614-45E2-A280-151E9215AE10}" type="sibTrans" cxnId="{2D0470D3-6436-4654-BEC1-BB80DDB65A41}">
      <dgm:prSet/>
      <dgm:spPr/>
      <dgm:t>
        <a:bodyPr/>
        <a:lstStyle/>
        <a:p>
          <a:endParaRPr lang="nl-BE"/>
        </a:p>
      </dgm:t>
    </dgm:pt>
    <dgm:pt modelId="{4ECA4F54-9DF5-4DD9-A393-61F9C262E3FE}">
      <dgm:prSet phldrT="[Tekst]"/>
      <dgm:spPr/>
      <dgm:t>
        <a:bodyPr/>
        <a:lstStyle/>
        <a:p>
          <a:r>
            <a:rPr lang="nl-BE" dirty="0"/>
            <a:t>Verbond met oudsten</a:t>
          </a:r>
        </a:p>
      </dgm:t>
    </dgm:pt>
    <dgm:pt modelId="{2069D49E-35D6-409F-BFED-57A76DE8FC95}" type="parTrans" cxnId="{593D6BAE-20B2-4B91-A5A1-0F8C7D86A968}">
      <dgm:prSet/>
      <dgm:spPr/>
      <dgm:t>
        <a:bodyPr/>
        <a:lstStyle/>
        <a:p>
          <a:endParaRPr lang="nl-BE"/>
        </a:p>
      </dgm:t>
    </dgm:pt>
    <dgm:pt modelId="{C7701796-6EBD-436B-92DC-93BDA1CEA111}" type="sibTrans" cxnId="{593D6BAE-20B2-4B91-A5A1-0F8C7D86A968}">
      <dgm:prSet/>
      <dgm:spPr/>
      <dgm:t>
        <a:bodyPr/>
        <a:lstStyle/>
        <a:p>
          <a:endParaRPr lang="nl-BE"/>
        </a:p>
      </dgm:t>
    </dgm:pt>
    <dgm:pt modelId="{D6E18C55-8AD8-4ED3-86A3-35B30F4E6AB6}">
      <dgm:prSet phldrT="[Tekst]"/>
      <dgm:spPr/>
      <dgm:t>
        <a:bodyPr/>
        <a:lstStyle/>
        <a:p>
          <a:r>
            <a:rPr lang="nl-BE" dirty="0"/>
            <a:t>Dood </a:t>
          </a:r>
          <a:r>
            <a:rPr lang="nl-BE" dirty="0" err="1"/>
            <a:t>Abner</a:t>
          </a:r>
          <a:endParaRPr lang="nl-BE" dirty="0"/>
        </a:p>
      </dgm:t>
    </dgm:pt>
    <dgm:pt modelId="{9AD8D073-C391-4573-93B6-AAA4CE7C112A}" type="parTrans" cxnId="{66AF9C18-AB0E-421C-A116-ACCF11B50175}">
      <dgm:prSet/>
      <dgm:spPr/>
      <dgm:t>
        <a:bodyPr/>
        <a:lstStyle/>
        <a:p>
          <a:endParaRPr lang="nl-BE"/>
        </a:p>
      </dgm:t>
    </dgm:pt>
    <dgm:pt modelId="{29A2624D-C919-4A2F-A803-0CA6D4A9BF78}" type="sibTrans" cxnId="{66AF9C18-AB0E-421C-A116-ACCF11B50175}">
      <dgm:prSet/>
      <dgm:spPr/>
      <dgm:t>
        <a:bodyPr/>
        <a:lstStyle/>
        <a:p>
          <a:endParaRPr lang="nl-BE"/>
        </a:p>
      </dgm:t>
    </dgm:pt>
    <dgm:pt modelId="{A41E007A-4286-4EF5-9E6D-CC79FE31B448}">
      <dgm:prSet phldrT="[Tekst]"/>
      <dgm:spPr/>
      <dgm:t>
        <a:bodyPr/>
        <a:lstStyle/>
        <a:p>
          <a:r>
            <a:rPr lang="nl-BE" dirty="0"/>
            <a:t>Overwinning Filistijnen</a:t>
          </a:r>
        </a:p>
      </dgm:t>
    </dgm:pt>
    <dgm:pt modelId="{8774425F-C85C-4FC0-96D0-6040A685F7E4}" type="parTrans" cxnId="{EBE16538-959C-4AAF-872C-A96B133889A9}">
      <dgm:prSet/>
      <dgm:spPr/>
      <dgm:t>
        <a:bodyPr/>
        <a:lstStyle/>
        <a:p>
          <a:endParaRPr lang="nl-BE"/>
        </a:p>
      </dgm:t>
    </dgm:pt>
    <dgm:pt modelId="{9DC6517E-6238-4E00-A5E8-6BAD6AF4C3A4}" type="sibTrans" cxnId="{EBE16538-959C-4AAF-872C-A96B133889A9}">
      <dgm:prSet/>
      <dgm:spPr/>
      <dgm:t>
        <a:bodyPr/>
        <a:lstStyle/>
        <a:p>
          <a:endParaRPr lang="nl-BE"/>
        </a:p>
      </dgm:t>
    </dgm:pt>
    <dgm:pt modelId="{93FFDBD7-37C9-427F-9268-D96F629F1C54}">
      <dgm:prSet phldrT="[Tekst]"/>
      <dgm:spPr/>
      <dgm:t>
        <a:bodyPr/>
        <a:lstStyle/>
        <a:p>
          <a:r>
            <a:rPr lang="nl-BE" dirty="0"/>
            <a:t>Ark naar Jeruzalem</a:t>
          </a:r>
        </a:p>
      </dgm:t>
    </dgm:pt>
    <dgm:pt modelId="{5EE2FD0B-97BF-4352-A063-BEB129009797}" type="parTrans" cxnId="{E946A235-EC53-46C4-A251-7443FC19D95C}">
      <dgm:prSet/>
      <dgm:spPr/>
      <dgm:t>
        <a:bodyPr/>
        <a:lstStyle/>
        <a:p>
          <a:endParaRPr lang="nl-BE"/>
        </a:p>
      </dgm:t>
    </dgm:pt>
    <dgm:pt modelId="{499DB3C3-8C4E-4E03-BC54-9BF1AEEDBF0A}" type="sibTrans" cxnId="{E946A235-EC53-46C4-A251-7443FC19D95C}">
      <dgm:prSet/>
      <dgm:spPr/>
      <dgm:t>
        <a:bodyPr/>
        <a:lstStyle/>
        <a:p>
          <a:endParaRPr lang="nl-BE"/>
        </a:p>
      </dgm:t>
    </dgm:pt>
    <dgm:pt modelId="{984CD9C9-C2FE-487B-8768-F7D03230C1FE}">
      <dgm:prSet phldrT="[Tekst]"/>
      <dgm:spPr/>
      <dgm:t>
        <a:bodyPr/>
        <a:lstStyle/>
        <a:p>
          <a:r>
            <a:rPr lang="nl-BE" dirty="0"/>
            <a:t>Gods verbond met David</a:t>
          </a:r>
        </a:p>
      </dgm:t>
    </dgm:pt>
    <dgm:pt modelId="{30126061-2E4C-458E-AA5A-CEA1499F849E}" type="parTrans" cxnId="{30CAB6DD-24A7-447F-A0C6-E068D3C883CC}">
      <dgm:prSet/>
      <dgm:spPr/>
      <dgm:t>
        <a:bodyPr/>
        <a:lstStyle/>
        <a:p>
          <a:endParaRPr lang="nl-BE"/>
        </a:p>
      </dgm:t>
    </dgm:pt>
    <dgm:pt modelId="{3E32BF28-FBD4-42B4-AF2D-ADC7282935E1}" type="sibTrans" cxnId="{30CAB6DD-24A7-447F-A0C6-E068D3C883CC}">
      <dgm:prSet/>
      <dgm:spPr/>
      <dgm:t>
        <a:bodyPr/>
        <a:lstStyle/>
        <a:p>
          <a:endParaRPr lang="nl-BE"/>
        </a:p>
      </dgm:t>
    </dgm:pt>
    <dgm:pt modelId="{A2434F67-FF32-4528-8448-8249571B5E3C}">
      <dgm:prSet phldrT="[Tekst]"/>
      <dgm:spPr/>
      <dgm:t>
        <a:bodyPr/>
        <a:lstStyle/>
        <a:p>
          <a:r>
            <a:rPr lang="nl-BE" dirty="0"/>
            <a:t>Genade aan </a:t>
          </a:r>
          <a:r>
            <a:rPr lang="nl-BE" dirty="0" err="1"/>
            <a:t>Mefiboset</a:t>
          </a:r>
          <a:endParaRPr lang="nl-BE" dirty="0"/>
        </a:p>
      </dgm:t>
    </dgm:pt>
    <dgm:pt modelId="{6A519B34-5CF4-415C-919D-1E65982ED0B5}" type="parTrans" cxnId="{CC465374-A161-41A2-BA25-7A759C3B4AB4}">
      <dgm:prSet/>
      <dgm:spPr/>
      <dgm:t>
        <a:bodyPr/>
        <a:lstStyle/>
        <a:p>
          <a:endParaRPr lang="nl-BE"/>
        </a:p>
      </dgm:t>
    </dgm:pt>
    <dgm:pt modelId="{076A90C1-16C1-47FE-B7B3-5106315F3FC2}" type="sibTrans" cxnId="{CC465374-A161-41A2-BA25-7A759C3B4AB4}">
      <dgm:prSet/>
      <dgm:spPr/>
      <dgm:t>
        <a:bodyPr/>
        <a:lstStyle/>
        <a:p>
          <a:endParaRPr lang="nl-BE"/>
        </a:p>
      </dgm:t>
    </dgm:pt>
    <dgm:pt modelId="{B5599102-83A3-4D7B-AD75-EC27A1D1A33F}">
      <dgm:prSet phldrT="[Tekst]"/>
      <dgm:spPr/>
      <dgm:t>
        <a:bodyPr/>
        <a:lstStyle/>
        <a:p>
          <a:r>
            <a:rPr lang="nl-BE" dirty="0"/>
            <a:t>Verbond met oudsten</a:t>
          </a:r>
        </a:p>
      </dgm:t>
    </dgm:pt>
    <dgm:pt modelId="{10B93696-6495-4FD7-8055-0965CBE5C6D3}" type="parTrans" cxnId="{F49E36E8-F356-4CC5-9915-BB29317F9B75}">
      <dgm:prSet/>
      <dgm:spPr/>
      <dgm:t>
        <a:bodyPr/>
        <a:lstStyle/>
        <a:p>
          <a:endParaRPr lang="nl-BE"/>
        </a:p>
      </dgm:t>
    </dgm:pt>
    <dgm:pt modelId="{3A3E276A-B965-42C5-8CC4-DCB8F0C3A99B}" type="sibTrans" cxnId="{F49E36E8-F356-4CC5-9915-BB29317F9B75}">
      <dgm:prSet/>
      <dgm:spPr/>
      <dgm:t>
        <a:bodyPr/>
        <a:lstStyle/>
        <a:p>
          <a:endParaRPr lang="nl-BE"/>
        </a:p>
      </dgm:t>
    </dgm:pt>
    <dgm:pt modelId="{B328E006-0855-4ABF-A724-D6E95C393D5C}">
      <dgm:prSet phldrT="[Tekst]"/>
      <dgm:spPr/>
      <dgm:t>
        <a:bodyPr/>
        <a:lstStyle/>
        <a:p>
          <a:r>
            <a:rPr lang="nl-BE" dirty="0"/>
            <a:t>Oorlog Absalom</a:t>
          </a:r>
          <a:br>
            <a:rPr lang="nl-BE" dirty="0"/>
          </a:br>
          <a:r>
            <a:rPr lang="nl-BE" dirty="0" err="1"/>
            <a:t>Tamer</a:t>
          </a:r>
          <a:r>
            <a:rPr lang="nl-BE" dirty="0"/>
            <a:t>, Amon, </a:t>
          </a:r>
          <a:r>
            <a:rPr lang="nl-BE" dirty="0" err="1"/>
            <a:t>Ahithofel</a:t>
          </a:r>
          <a:endParaRPr lang="nl-BE" dirty="0"/>
        </a:p>
      </dgm:t>
    </dgm:pt>
    <dgm:pt modelId="{E76DFA2D-C871-4E7F-9F58-36DA2FB02343}" type="parTrans" cxnId="{59F58990-50F9-4E02-BDC8-9D3850B82E01}">
      <dgm:prSet/>
      <dgm:spPr/>
      <dgm:t>
        <a:bodyPr/>
        <a:lstStyle/>
        <a:p>
          <a:endParaRPr lang="nl-BE"/>
        </a:p>
      </dgm:t>
    </dgm:pt>
    <dgm:pt modelId="{554AA895-7A39-4CC7-AFF3-E3E257A1EDA1}" type="sibTrans" cxnId="{59F58990-50F9-4E02-BDC8-9D3850B82E01}">
      <dgm:prSet/>
      <dgm:spPr/>
      <dgm:t>
        <a:bodyPr/>
        <a:lstStyle/>
        <a:p>
          <a:endParaRPr lang="nl-BE"/>
        </a:p>
      </dgm:t>
    </dgm:pt>
    <dgm:pt modelId="{073B54D5-5BED-4F21-8EC3-F5A2932E656B}">
      <dgm:prSet phldrT="[Tekst]"/>
      <dgm:spPr/>
      <dgm:t>
        <a:bodyPr/>
        <a:lstStyle/>
        <a:p>
          <a:r>
            <a:rPr lang="nl-BE" dirty="0"/>
            <a:t>Revolutie</a:t>
          </a:r>
          <a:br>
            <a:rPr lang="nl-BE" dirty="0"/>
          </a:br>
          <a:r>
            <a:rPr lang="nl-BE" dirty="0" err="1"/>
            <a:t>Sjeba</a:t>
          </a:r>
          <a:r>
            <a:rPr lang="nl-BE" dirty="0"/>
            <a:t> de </a:t>
          </a:r>
          <a:r>
            <a:rPr lang="nl-BE" dirty="0" err="1"/>
            <a:t>Benjaminiet</a:t>
          </a:r>
          <a:endParaRPr lang="nl-BE" dirty="0"/>
        </a:p>
      </dgm:t>
    </dgm:pt>
    <dgm:pt modelId="{D4E3A9A4-2F9C-4694-AC73-73C13F7D30F0}" type="parTrans" cxnId="{263B5CBE-3255-45BD-9B05-AA5CB9D1BE5D}">
      <dgm:prSet/>
      <dgm:spPr/>
      <dgm:t>
        <a:bodyPr/>
        <a:lstStyle/>
        <a:p>
          <a:endParaRPr lang="nl-BE"/>
        </a:p>
      </dgm:t>
    </dgm:pt>
    <dgm:pt modelId="{E3683E29-FE94-4492-B00F-C649F720E3FA}" type="sibTrans" cxnId="{263B5CBE-3255-45BD-9B05-AA5CB9D1BE5D}">
      <dgm:prSet/>
      <dgm:spPr/>
      <dgm:t>
        <a:bodyPr/>
        <a:lstStyle/>
        <a:p>
          <a:endParaRPr lang="nl-BE"/>
        </a:p>
      </dgm:t>
    </dgm:pt>
    <dgm:pt modelId="{FC212F96-CF07-4B84-959E-A56EB04DAABA}">
      <dgm:prSet phldrT="[Tekst]"/>
      <dgm:spPr/>
      <dgm:t>
        <a:bodyPr/>
        <a:lstStyle/>
        <a:p>
          <a:r>
            <a:rPr lang="nl-BE" dirty="0"/>
            <a:t>Oorlog Ammon</a:t>
          </a:r>
          <a:br>
            <a:rPr lang="nl-BE" dirty="0"/>
          </a:br>
          <a:r>
            <a:rPr lang="nl-BE" dirty="0"/>
            <a:t>Bathseba, </a:t>
          </a:r>
          <a:r>
            <a:rPr lang="nl-BE" dirty="0" err="1"/>
            <a:t>Uria</a:t>
          </a:r>
          <a:r>
            <a:rPr lang="nl-BE" dirty="0"/>
            <a:t>, Nathan</a:t>
          </a:r>
        </a:p>
      </dgm:t>
    </dgm:pt>
    <dgm:pt modelId="{914354EB-0BB3-492B-9F9A-F587DC3E8F9D}" type="parTrans" cxnId="{944E20C2-D3DC-461A-9668-6233F59B15BC}">
      <dgm:prSet/>
      <dgm:spPr/>
      <dgm:t>
        <a:bodyPr/>
        <a:lstStyle/>
        <a:p>
          <a:endParaRPr lang="nl-BE"/>
        </a:p>
      </dgm:t>
    </dgm:pt>
    <dgm:pt modelId="{A1549973-1FF8-4E11-8D21-D1DE0E461985}" type="sibTrans" cxnId="{944E20C2-D3DC-461A-9668-6233F59B15BC}">
      <dgm:prSet/>
      <dgm:spPr/>
      <dgm:t>
        <a:bodyPr/>
        <a:lstStyle/>
        <a:p>
          <a:endParaRPr lang="nl-BE"/>
        </a:p>
      </dgm:t>
    </dgm:pt>
    <dgm:pt modelId="{F642124F-068B-4DAA-8B90-089A35AB7827}">
      <dgm:prSet phldrT="[Tekst]"/>
      <dgm:spPr/>
      <dgm:t>
        <a:bodyPr/>
        <a:lstStyle/>
        <a:p>
          <a:r>
            <a:rPr lang="nl-BE" dirty="0"/>
            <a:t>Overwinning volken</a:t>
          </a:r>
        </a:p>
      </dgm:t>
    </dgm:pt>
    <dgm:pt modelId="{18706558-37B3-41B8-A11B-9F3C69F2E92B}" type="parTrans" cxnId="{92DA8D5E-2AC8-44CC-8DB1-4466A8DD4855}">
      <dgm:prSet/>
      <dgm:spPr/>
      <dgm:t>
        <a:bodyPr/>
        <a:lstStyle/>
        <a:p>
          <a:endParaRPr lang="nl-BE"/>
        </a:p>
      </dgm:t>
    </dgm:pt>
    <dgm:pt modelId="{E3D625EB-5562-409A-A85B-35722DB0EE9F}" type="sibTrans" cxnId="{92DA8D5E-2AC8-44CC-8DB1-4466A8DD4855}">
      <dgm:prSet/>
      <dgm:spPr/>
      <dgm:t>
        <a:bodyPr/>
        <a:lstStyle/>
        <a:p>
          <a:endParaRPr lang="nl-BE"/>
        </a:p>
      </dgm:t>
    </dgm:pt>
    <dgm:pt modelId="{6BB2BA6F-FE2C-4BD1-8EB2-5A3167B099D8}">
      <dgm:prSet phldrT="[Tekst]"/>
      <dgm:spPr/>
      <dgm:t>
        <a:bodyPr/>
        <a:lstStyle/>
        <a:p>
          <a:r>
            <a:rPr lang="nl-BE" dirty="0"/>
            <a:t>Dood </a:t>
          </a:r>
          <a:r>
            <a:rPr lang="nl-BE" dirty="0" err="1"/>
            <a:t>Isjbosjeth</a:t>
          </a:r>
          <a:endParaRPr lang="nl-BE" dirty="0"/>
        </a:p>
      </dgm:t>
    </dgm:pt>
    <dgm:pt modelId="{F05F9597-719C-4908-B806-5F9FD87D8820}" type="parTrans" cxnId="{4BD4D87C-8414-4D1D-A2AC-14395B520EF0}">
      <dgm:prSet/>
      <dgm:spPr/>
      <dgm:t>
        <a:bodyPr/>
        <a:lstStyle/>
        <a:p>
          <a:endParaRPr lang="nl-BE"/>
        </a:p>
      </dgm:t>
    </dgm:pt>
    <dgm:pt modelId="{4C3D7BD6-8972-423B-A6FF-B490F090C393}" type="sibTrans" cxnId="{4BD4D87C-8414-4D1D-A2AC-14395B520EF0}">
      <dgm:prSet/>
      <dgm:spPr/>
      <dgm:t>
        <a:bodyPr/>
        <a:lstStyle/>
        <a:p>
          <a:endParaRPr lang="nl-BE"/>
        </a:p>
      </dgm:t>
    </dgm:pt>
    <dgm:pt modelId="{CB5ADC53-6248-449D-92F5-86BB3D62EE66}" type="pres">
      <dgm:prSet presAssocID="{1B6F89E0-B849-4D53-BBD4-81CE82AD8226}" presName="Name0" presStyleCnt="0">
        <dgm:presLayoutVars>
          <dgm:dir/>
          <dgm:resizeHandles val="exact"/>
        </dgm:presLayoutVars>
      </dgm:prSet>
      <dgm:spPr/>
    </dgm:pt>
    <dgm:pt modelId="{103BCA2E-A092-472B-A32E-7EF11844C1C2}" type="pres">
      <dgm:prSet presAssocID="{1B6F89E0-B849-4D53-BBD4-81CE82AD8226}" presName="fgShape" presStyleLbl="fgShp" presStyleIdx="0" presStyleCnt="1"/>
      <dgm:spPr/>
    </dgm:pt>
    <dgm:pt modelId="{74D19EB6-36DC-40A4-A9A3-A32677D78F26}" type="pres">
      <dgm:prSet presAssocID="{1B6F89E0-B849-4D53-BBD4-81CE82AD8226}" presName="linComp" presStyleCnt="0"/>
      <dgm:spPr/>
    </dgm:pt>
    <dgm:pt modelId="{C1C44A9D-84DA-4AC2-9BEE-65F92536B1B8}" type="pres">
      <dgm:prSet presAssocID="{B8A467E0-16F7-4E12-8478-78C7C61936B3}" presName="compNode" presStyleCnt="0"/>
      <dgm:spPr/>
    </dgm:pt>
    <dgm:pt modelId="{B9BBBBFC-E966-4B05-99EF-4B12403E74C7}" type="pres">
      <dgm:prSet presAssocID="{B8A467E0-16F7-4E12-8478-78C7C61936B3}" presName="bkgdShape" presStyleLbl="node1" presStyleIdx="0" presStyleCnt="4"/>
      <dgm:spPr/>
    </dgm:pt>
    <dgm:pt modelId="{03CC7359-1051-4D31-BB97-6230EDBB5B34}" type="pres">
      <dgm:prSet presAssocID="{B8A467E0-16F7-4E12-8478-78C7C61936B3}" presName="nodeTx" presStyleLbl="node1" presStyleIdx="0" presStyleCnt="4">
        <dgm:presLayoutVars>
          <dgm:bulletEnabled val="1"/>
        </dgm:presLayoutVars>
      </dgm:prSet>
      <dgm:spPr/>
    </dgm:pt>
    <dgm:pt modelId="{F6048611-EE17-4371-B7F4-0C89391B7D91}" type="pres">
      <dgm:prSet presAssocID="{B8A467E0-16F7-4E12-8478-78C7C61936B3}" presName="invisiNode" presStyleLbl="node1" presStyleIdx="0" presStyleCnt="4"/>
      <dgm:spPr/>
    </dgm:pt>
    <dgm:pt modelId="{351AD613-037E-4179-A0FE-B127E68B87BE}" type="pres">
      <dgm:prSet presAssocID="{B8A467E0-16F7-4E12-8478-78C7C61936B3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75D656D-A769-4989-81CB-71E788F6ACB9}" type="pres">
      <dgm:prSet presAssocID="{9B57FAB3-A4B4-4C81-8EB3-84A7C0854ACC}" presName="sibTrans" presStyleLbl="sibTrans2D1" presStyleIdx="0" presStyleCnt="0"/>
      <dgm:spPr/>
    </dgm:pt>
    <dgm:pt modelId="{F7F183A1-9468-4713-9920-3099AE276227}" type="pres">
      <dgm:prSet presAssocID="{7720466C-1278-42FE-BFA4-59920FDA09BC}" presName="compNode" presStyleCnt="0"/>
      <dgm:spPr/>
    </dgm:pt>
    <dgm:pt modelId="{604A99EB-C1AE-41FE-8771-5A73A54366D4}" type="pres">
      <dgm:prSet presAssocID="{7720466C-1278-42FE-BFA4-59920FDA09BC}" presName="bkgdShape" presStyleLbl="node1" presStyleIdx="1" presStyleCnt="4"/>
      <dgm:spPr/>
    </dgm:pt>
    <dgm:pt modelId="{CB9442ED-6FE6-40B6-835A-5AD072288BC2}" type="pres">
      <dgm:prSet presAssocID="{7720466C-1278-42FE-BFA4-59920FDA09BC}" presName="nodeTx" presStyleLbl="node1" presStyleIdx="1" presStyleCnt="4">
        <dgm:presLayoutVars>
          <dgm:bulletEnabled val="1"/>
        </dgm:presLayoutVars>
      </dgm:prSet>
      <dgm:spPr/>
    </dgm:pt>
    <dgm:pt modelId="{1E90ED74-874B-4E7F-8309-18C1B1579BCE}" type="pres">
      <dgm:prSet presAssocID="{7720466C-1278-42FE-BFA4-59920FDA09BC}" presName="invisiNode" presStyleLbl="node1" presStyleIdx="1" presStyleCnt="4"/>
      <dgm:spPr/>
    </dgm:pt>
    <dgm:pt modelId="{1EFB2E3A-00BD-45EB-8B69-D4CA39C4268A}" type="pres">
      <dgm:prSet presAssocID="{7720466C-1278-42FE-BFA4-59920FDA09BC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0C2E1F9-B79B-44D4-9427-6585F884C088}" type="pres">
      <dgm:prSet presAssocID="{E075DE2E-81D8-432C-8C32-D15C831165CF}" presName="sibTrans" presStyleLbl="sibTrans2D1" presStyleIdx="0" presStyleCnt="0"/>
      <dgm:spPr/>
    </dgm:pt>
    <dgm:pt modelId="{5E50A248-4AA2-4CA4-97DE-A9A642160EE5}" type="pres">
      <dgm:prSet presAssocID="{066E7625-FD13-4D15-8B61-3FD9A8FE4606}" presName="compNode" presStyleCnt="0"/>
      <dgm:spPr/>
    </dgm:pt>
    <dgm:pt modelId="{64C97BDB-48BC-4D88-8189-A0A5F9A8D033}" type="pres">
      <dgm:prSet presAssocID="{066E7625-FD13-4D15-8B61-3FD9A8FE4606}" presName="bkgdShape" presStyleLbl="node1" presStyleIdx="2" presStyleCnt="4"/>
      <dgm:spPr/>
    </dgm:pt>
    <dgm:pt modelId="{7DB36830-8605-467D-9890-3B336175127D}" type="pres">
      <dgm:prSet presAssocID="{066E7625-FD13-4D15-8B61-3FD9A8FE4606}" presName="nodeTx" presStyleLbl="node1" presStyleIdx="2" presStyleCnt="4">
        <dgm:presLayoutVars>
          <dgm:bulletEnabled val="1"/>
        </dgm:presLayoutVars>
      </dgm:prSet>
      <dgm:spPr/>
    </dgm:pt>
    <dgm:pt modelId="{9FEA94C0-888C-4166-B23A-F935364A5026}" type="pres">
      <dgm:prSet presAssocID="{066E7625-FD13-4D15-8B61-3FD9A8FE4606}" presName="invisiNode" presStyleLbl="node1" presStyleIdx="2" presStyleCnt="4"/>
      <dgm:spPr/>
    </dgm:pt>
    <dgm:pt modelId="{C9842932-0D44-464D-8286-C9B576821D88}" type="pres">
      <dgm:prSet presAssocID="{066E7625-FD13-4D15-8B61-3FD9A8FE4606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D390F9B-08F1-495E-9251-702C34782AAE}" type="pres">
      <dgm:prSet presAssocID="{AFDF76CA-0D48-49DE-8532-E1A3345563C9}" presName="sibTrans" presStyleLbl="sibTrans2D1" presStyleIdx="0" presStyleCnt="0"/>
      <dgm:spPr/>
    </dgm:pt>
    <dgm:pt modelId="{C0E345E5-5BF9-4403-AD51-9C4E6F5CAFBE}" type="pres">
      <dgm:prSet presAssocID="{ADF2DDE7-A3A9-4F0E-BFAC-6370914FCE83}" presName="compNode" presStyleCnt="0"/>
      <dgm:spPr/>
    </dgm:pt>
    <dgm:pt modelId="{4867236E-7747-4D06-AEFB-EF9D5936F0B2}" type="pres">
      <dgm:prSet presAssocID="{ADF2DDE7-A3A9-4F0E-BFAC-6370914FCE83}" presName="bkgdShape" presStyleLbl="node1" presStyleIdx="3" presStyleCnt="4"/>
      <dgm:spPr/>
    </dgm:pt>
    <dgm:pt modelId="{0567BA71-3688-4E13-884F-DEF2FFA37661}" type="pres">
      <dgm:prSet presAssocID="{ADF2DDE7-A3A9-4F0E-BFAC-6370914FCE83}" presName="nodeTx" presStyleLbl="node1" presStyleIdx="3" presStyleCnt="4">
        <dgm:presLayoutVars>
          <dgm:bulletEnabled val="1"/>
        </dgm:presLayoutVars>
      </dgm:prSet>
      <dgm:spPr/>
    </dgm:pt>
    <dgm:pt modelId="{50CA4BDD-36B7-47D0-89A1-5D7830237E40}" type="pres">
      <dgm:prSet presAssocID="{ADF2DDE7-A3A9-4F0E-BFAC-6370914FCE83}" presName="invisiNode" presStyleLbl="node1" presStyleIdx="3" presStyleCnt="4"/>
      <dgm:spPr/>
    </dgm:pt>
    <dgm:pt modelId="{2BB706EF-F800-4D82-906C-90665D729C3E}" type="pres">
      <dgm:prSet presAssocID="{ADF2DDE7-A3A9-4F0E-BFAC-6370914FCE83}" presName="imagNode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28E2D0D-6EC1-4BD0-B332-CBBE0A592EE7}" type="presOf" srcId="{6BB2BA6F-FE2C-4BD1-8EB2-5A3167B099D8}" destId="{B9BBBBFC-E966-4B05-99EF-4B12403E74C7}" srcOrd="0" destOrd="3" presId="urn:microsoft.com/office/officeart/2005/8/layout/hList7"/>
    <dgm:cxn modelId="{99121410-AF85-4399-A90B-17F2F822AC1B}" type="presOf" srcId="{F642124F-068B-4DAA-8B90-089A35AB7827}" destId="{CB9442ED-6FE6-40B6-835A-5AD072288BC2}" srcOrd="1" destOrd="4" presId="urn:microsoft.com/office/officeart/2005/8/layout/hList7"/>
    <dgm:cxn modelId="{8F1E8116-3745-4A2C-AED7-E7696638EBB1}" type="presOf" srcId="{B8A467E0-16F7-4E12-8478-78C7C61936B3}" destId="{03CC7359-1051-4D31-BB97-6230EDBB5B34}" srcOrd="1" destOrd="0" presId="urn:microsoft.com/office/officeart/2005/8/layout/hList7"/>
    <dgm:cxn modelId="{6BCBAB16-2790-47A2-A507-E5D49FC2EF7B}" srcId="{1B6F89E0-B849-4D53-BBD4-81CE82AD8226}" destId="{7720466C-1278-42FE-BFA4-59920FDA09BC}" srcOrd="1" destOrd="0" parTransId="{B58CB3B0-21BF-40F9-984B-56E24D97CBE7}" sibTransId="{E075DE2E-81D8-432C-8C32-D15C831165CF}"/>
    <dgm:cxn modelId="{66AF9C18-AB0E-421C-A116-ACCF11B50175}" srcId="{B8A467E0-16F7-4E12-8478-78C7C61936B3}" destId="{D6E18C55-8AD8-4ED3-86A3-35B30F4E6AB6}" srcOrd="1" destOrd="0" parTransId="{9AD8D073-C391-4573-93B6-AAA4CE7C112A}" sibTransId="{29A2624D-C919-4A2F-A803-0CA6D4A9BF78}"/>
    <dgm:cxn modelId="{72B5972B-187C-4C57-8317-4925D2BAF608}" type="presOf" srcId="{4ECA4F54-9DF5-4DD9-A393-61F9C262E3FE}" destId="{03CC7359-1051-4D31-BB97-6230EDBB5B34}" srcOrd="1" destOrd="1" presId="urn:microsoft.com/office/officeart/2005/8/layout/hList7"/>
    <dgm:cxn modelId="{11B92430-13E4-4261-989D-9AA1FA9B8671}" type="presOf" srcId="{B5599102-83A3-4D7B-AD75-EC27A1D1A33F}" destId="{B9BBBBFC-E966-4B05-99EF-4B12403E74C7}" srcOrd="0" destOrd="4" presId="urn:microsoft.com/office/officeart/2005/8/layout/hList7"/>
    <dgm:cxn modelId="{E946A235-EC53-46C4-A251-7443FC19D95C}" srcId="{7720466C-1278-42FE-BFA4-59920FDA09BC}" destId="{93FFDBD7-37C9-427F-9268-D96F629F1C54}" srcOrd="1" destOrd="0" parTransId="{5EE2FD0B-97BF-4352-A063-BEB129009797}" sibTransId="{499DB3C3-8C4E-4E03-BC54-9BF1AEEDBF0A}"/>
    <dgm:cxn modelId="{06065C38-17B2-4ABA-A279-295F2E92F5D0}" type="presOf" srcId="{A2434F67-FF32-4528-8448-8249571B5E3C}" destId="{64C97BDB-48BC-4D88-8189-A0A5F9A8D033}" srcOrd="0" destOrd="1" presId="urn:microsoft.com/office/officeart/2005/8/layout/hList7"/>
    <dgm:cxn modelId="{EBE16538-959C-4AAF-872C-A96B133889A9}" srcId="{7720466C-1278-42FE-BFA4-59920FDA09BC}" destId="{A41E007A-4286-4EF5-9E6D-CC79FE31B448}" srcOrd="0" destOrd="0" parTransId="{8774425F-C85C-4FC0-96D0-6040A685F7E4}" sibTransId="{9DC6517E-6238-4E00-A5E8-6BAD6AF4C3A4}"/>
    <dgm:cxn modelId="{79E8A239-30FA-4D34-955C-3110B082DA80}" type="presOf" srcId="{B328E006-0855-4ABF-A724-D6E95C393D5C}" destId="{64C97BDB-48BC-4D88-8189-A0A5F9A8D033}" srcOrd="0" destOrd="3" presId="urn:microsoft.com/office/officeart/2005/8/layout/hList7"/>
    <dgm:cxn modelId="{ECD2C43B-F2CC-4016-935C-E56B95C9E486}" type="presOf" srcId="{ADF2DDE7-A3A9-4F0E-BFAC-6370914FCE83}" destId="{4867236E-7747-4D06-AEFB-EF9D5936F0B2}" srcOrd="0" destOrd="0" presId="urn:microsoft.com/office/officeart/2005/8/layout/hList7"/>
    <dgm:cxn modelId="{8B87F33E-151E-4AA4-B872-F1AAB2EA07FA}" type="presOf" srcId="{A41E007A-4286-4EF5-9E6D-CC79FE31B448}" destId="{604A99EB-C1AE-41FE-8771-5A73A54366D4}" srcOrd="0" destOrd="1" presId="urn:microsoft.com/office/officeart/2005/8/layout/hList7"/>
    <dgm:cxn modelId="{92DA8D5E-2AC8-44CC-8DB1-4466A8DD4855}" srcId="{7720466C-1278-42FE-BFA4-59920FDA09BC}" destId="{F642124F-068B-4DAA-8B90-089A35AB7827}" srcOrd="3" destOrd="0" parTransId="{18706558-37B3-41B8-A11B-9F3C69F2E92B}" sibTransId="{E3D625EB-5562-409A-A85B-35722DB0EE9F}"/>
    <dgm:cxn modelId="{36C37B43-2C0D-4BDB-B577-4BACF86ADB26}" type="presOf" srcId="{984CD9C9-C2FE-487B-8768-F7D03230C1FE}" destId="{604A99EB-C1AE-41FE-8771-5A73A54366D4}" srcOrd="0" destOrd="3" presId="urn:microsoft.com/office/officeart/2005/8/layout/hList7"/>
    <dgm:cxn modelId="{3D570A47-3DAE-4AEB-B03C-4BAE67456DC8}" type="presOf" srcId="{B328E006-0855-4ABF-A724-D6E95C393D5C}" destId="{7DB36830-8605-467D-9890-3B336175127D}" srcOrd="1" destOrd="3" presId="urn:microsoft.com/office/officeart/2005/8/layout/hList7"/>
    <dgm:cxn modelId="{5A823652-E34C-442A-9BC5-2CDEEF7B72B5}" type="presOf" srcId="{B5599102-83A3-4D7B-AD75-EC27A1D1A33F}" destId="{03CC7359-1051-4D31-BB97-6230EDBB5B34}" srcOrd="1" destOrd="4" presId="urn:microsoft.com/office/officeart/2005/8/layout/hList7"/>
    <dgm:cxn modelId="{E6358072-DF77-4C37-9881-9DD36003A5DB}" type="presOf" srcId="{066E7625-FD13-4D15-8B61-3FD9A8FE4606}" destId="{7DB36830-8605-467D-9890-3B336175127D}" srcOrd="1" destOrd="0" presId="urn:microsoft.com/office/officeart/2005/8/layout/hList7"/>
    <dgm:cxn modelId="{1E711473-9ED5-4F6C-B552-2E796AB88001}" type="presOf" srcId="{ADF2DDE7-A3A9-4F0E-BFAC-6370914FCE83}" destId="{0567BA71-3688-4E13-884F-DEF2FFA37661}" srcOrd="1" destOrd="0" presId="urn:microsoft.com/office/officeart/2005/8/layout/hList7"/>
    <dgm:cxn modelId="{AAE3FE53-6864-41A5-B316-CBBAEB4A23AC}" type="presOf" srcId="{7720466C-1278-42FE-BFA4-59920FDA09BC}" destId="{CB9442ED-6FE6-40B6-835A-5AD072288BC2}" srcOrd="1" destOrd="0" presId="urn:microsoft.com/office/officeart/2005/8/layout/hList7"/>
    <dgm:cxn modelId="{CC465374-A161-41A2-BA25-7A759C3B4AB4}" srcId="{066E7625-FD13-4D15-8B61-3FD9A8FE4606}" destId="{A2434F67-FF32-4528-8448-8249571B5E3C}" srcOrd="0" destOrd="0" parTransId="{6A519B34-5CF4-415C-919D-1E65982ED0B5}" sibTransId="{076A90C1-16C1-47FE-B7B3-5106315F3FC2}"/>
    <dgm:cxn modelId="{4BD4D87C-8414-4D1D-A2AC-14395B520EF0}" srcId="{B8A467E0-16F7-4E12-8478-78C7C61936B3}" destId="{6BB2BA6F-FE2C-4BD1-8EB2-5A3167B099D8}" srcOrd="2" destOrd="0" parTransId="{F05F9597-719C-4908-B806-5F9FD87D8820}" sibTransId="{4C3D7BD6-8972-423B-A6FF-B490F090C393}"/>
    <dgm:cxn modelId="{0CFB2B7E-8185-41C3-9309-11F7CAED130B}" type="presOf" srcId="{A41E007A-4286-4EF5-9E6D-CC79FE31B448}" destId="{CB9442ED-6FE6-40B6-835A-5AD072288BC2}" srcOrd="1" destOrd="1" presId="urn:microsoft.com/office/officeart/2005/8/layout/hList7"/>
    <dgm:cxn modelId="{8408CD7F-C0DA-4D66-AA4B-4C0B21D92B45}" srcId="{1B6F89E0-B849-4D53-BBD4-81CE82AD8226}" destId="{066E7625-FD13-4D15-8B61-3FD9A8FE4606}" srcOrd="2" destOrd="0" parTransId="{9F59DC1D-31A8-4613-BEE0-FB1BFADE6826}" sibTransId="{AFDF76CA-0D48-49DE-8532-E1A3345563C9}"/>
    <dgm:cxn modelId="{0EA80E80-F09C-4FD1-A0D3-E230E0816529}" srcId="{1B6F89E0-B849-4D53-BBD4-81CE82AD8226}" destId="{B8A467E0-16F7-4E12-8478-78C7C61936B3}" srcOrd="0" destOrd="0" parTransId="{0CEA51B8-020D-47B9-9557-174AEA5DEC84}" sibTransId="{9B57FAB3-A4B4-4C81-8EB3-84A7C0854ACC}"/>
    <dgm:cxn modelId="{87DC1489-4DE6-4CF4-B8AB-EECC4C1BD9EB}" type="presOf" srcId="{B8A467E0-16F7-4E12-8478-78C7C61936B3}" destId="{B9BBBBFC-E966-4B05-99EF-4B12403E74C7}" srcOrd="0" destOrd="0" presId="urn:microsoft.com/office/officeart/2005/8/layout/hList7"/>
    <dgm:cxn modelId="{D4B4608A-F9DD-4461-BD9B-6C461D49B111}" type="presOf" srcId="{984CD9C9-C2FE-487B-8768-F7D03230C1FE}" destId="{CB9442ED-6FE6-40B6-835A-5AD072288BC2}" srcOrd="1" destOrd="3" presId="urn:microsoft.com/office/officeart/2005/8/layout/hList7"/>
    <dgm:cxn modelId="{59F58990-50F9-4E02-BDC8-9D3850B82E01}" srcId="{066E7625-FD13-4D15-8B61-3FD9A8FE4606}" destId="{B328E006-0855-4ABF-A724-D6E95C393D5C}" srcOrd="2" destOrd="0" parTransId="{E76DFA2D-C871-4E7F-9F58-36DA2FB02343}" sibTransId="{554AA895-7A39-4CC7-AFF3-E3E257A1EDA1}"/>
    <dgm:cxn modelId="{0E398092-C83C-4788-8C3C-95CBBECF560E}" type="presOf" srcId="{FC212F96-CF07-4B84-959E-A56EB04DAABA}" destId="{64C97BDB-48BC-4D88-8189-A0A5F9A8D033}" srcOrd="0" destOrd="2" presId="urn:microsoft.com/office/officeart/2005/8/layout/hList7"/>
    <dgm:cxn modelId="{E66E8C93-2C27-457F-9C67-300CB1EE4643}" type="presOf" srcId="{93FFDBD7-37C9-427F-9268-D96F629F1C54}" destId="{604A99EB-C1AE-41FE-8771-5A73A54366D4}" srcOrd="0" destOrd="2" presId="urn:microsoft.com/office/officeart/2005/8/layout/hList7"/>
    <dgm:cxn modelId="{FDFABE9F-AE05-40C4-BCF6-928747FE9B3F}" type="presOf" srcId="{1B6F89E0-B849-4D53-BBD4-81CE82AD8226}" destId="{CB5ADC53-6248-449D-92F5-86BB3D62EE66}" srcOrd="0" destOrd="0" presId="urn:microsoft.com/office/officeart/2005/8/layout/hList7"/>
    <dgm:cxn modelId="{FC1185A4-9FAE-4D98-AB49-6B31E7FDF4CA}" type="presOf" srcId="{6BB2BA6F-FE2C-4BD1-8EB2-5A3167B099D8}" destId="{03CC7359-1051-4D31-BB97-6230EDBB5B34}" srcOrd="1" destOrd="3" presId="urn:microsoft.com/office/officeart/2005/8/layout/hList7"/>
    <dgm:cxn modelId="{AB417DA7-490B-4C5C-BBC8-49240AA8E584}" type="presOf" srcId="{073B54D5-5BED-4F21-8EC3-F5A2932E656B}" destId="{64C97BDB-48BC-4D88-8189-A0A5F9A8D033}" srcOrd="0" destOrd="4" presId="urn:microsoft.com/office/officeart/2005/8/layout/hList7"/>
    <dgm:cxn modelId="{CDB493AB-A8B8-42C0-AB9C-46F16D573087}" type="presOf" srcId="{9B57FAB3-A4B4-4C81-8EB3-84A7C0854ACC}" destId="{175D656D-A769-4989-81CB-71E788F6ACB9}" srcOrd="0" destOrd="0" presId="urn:microsoft.com/office/officeart/2005/8/layout/hList7"/>
    <dgm:cxn modelId="{593D6BAE-20B2-4B91-A5A1-0F8C7D86A968}" srcId="{B8A467E0-16F7-4E12-8478-78C7C61936B3}" destId="{4ECA4F54-9DF5-4DD9-A393-61F9C262E3FE}" srcOrd="0" destOrd="0" parTransId="{2069D49E-35D6-409F-BFED-57A76DE8FC95}" sibTransId="{C7701796-6EBD-436B-92DC-93BDA1CEA111}"/>
    <dgm:cxn modelId="{54D0E2B2-CFE3-4F48-BB99-3A77C4C48339}" type="presOf" srcId="{D6E18C55-8AD8-4ED3-86A3-35B30F4E6AB6}" destId="{03CC7359-1051-4D31-BB97-6230EDBB5B34}" srcOrd="1" destOrd="2" presId="urn:microsoft.com/office/officeart/2005/8/layout/hList7"/>
    <dgm:cxn modelId="{BDB1F6BD-5FCC-4E53-97A9-2FA06DEC6516}" type="presOf" srcId="{AFDF76CA-0D48-49DE-8532-E1A3345563C9}" destId="{2D390F9B-08F1-495E-9251-702C34782AAE}" srcOrd="0" destOrd="0" presId="urn:microsoft.com/office/officeart/2005/8/layout/hList7"/>
    <dgm:cxn modelId="{263B5CBE-3255-45BD-9B05-AA5CB9D1BE5D}" srcId="{066E7625-FD13-4D15-8B61-3FD9A8FE4606}" destId="{073B54D5-5BED-4F21-8EC3-F5A2932E656B}" srcOrd="3" destOrd="0" parTransId="{D4E3A9A4-2F9C-4694-AC73-73C13F7D30F0}" sibTransId="{E3683E29-FE94-4492-B00F-C649F720E3FA}"/>
    <dgm:cxn modelId="{E88E58C1-BFDD-471C-BCED-BA561E137659}" type="presOf" srcId="{93FFDBD7-37C9-427F-9268-D96F629F1C54}" destId="{CB9442ED-6FE6-40B6-835A-5AD072288BC2}" srcOrd="1" destOrd="2" presId="urn:microsoft.com/office/officeart/2005/8/layout/hList7"/>
    <dgm:cxn modelId="{944E20C2-D3DC-461A-9668-6233F59B15BC}" srcId="{066E7625-FD13-4D15-8B61-3FD9A8FE4606}" destId="{FC212F96-CF07-4B84-959E-A56EB04DAABA}" srcOrd="1" destOrd="0" parTransId="{914354EB-0BB3-492B-9F9A-F587DC3E8F9D}" sibTransId="{A1549973-1FF8-4E11-8D21-D1DE0E461985}"/>
    <dgm:cxn modelId="{73C630C9-38CE-4BB8-972E-136D74CA1F6D}" type="presOf" srcId="{FC212F96-CF07-4B84-959E-A56EB04DAABA}" destId="{7DB36830-8605-467D-9890-3B336175127D}" srcOrd="1" destOrd="2" presId="urn:microsoft.com/office/officeart/2005/8/layout/hList7"/>
    <dgm:cxn modelId="{921E49CB-82F0-4A4B-A0ED-FDDA402B9C2D}" type="presOf" srcId="{E075DE2E-81D8-432C-8C32-D15C831165CF}" destId="{40C2E1F9-B79B-44D4-9427-6585F884C088}" srcOrd="0" destOrd="0" presId="urn:microsoft.com/office/officeart/2005/8/layout/hList7"/>
    <dgm:cxn modelId="{2D0470D3-6436-4654-BEC1-BB80DDB65A41}" srcId="{1B6F89E0-B849-4D53-BBD4-81CE82AD8226}" destId="{ADF2DDE7-A3A9-4F0E-BFAC-6370914FCE83}" srcOrd="3" destOrd="0" parTransId="{2F9537AB-140F-491B-9DF9-F8FB0EB0CDF1}" sibTransId="{E114C68E-C614-45E2-A280-151E9215AE10}"/>
    <dgm:cxn modelId="{818470DB-09DC-4FBF-AA82-A0ABD53195A4}" type="presOf" srcId="{4ECA4F54-9DF5-4DD9-A393-61F9C262E3FE}" destId="{B9BBBBFC-E966-4B05-99EF-4B12403E74C7}" srcOrd="0" destOrd="1" presId="urn:microsoft.com/office/officeart/2005/8/layout/hList7"/>
    <dgm:cxn modelId="{30CAB6DD-24A7-447F-A0C6-E068D3C883CC}" srcId="{7720466C-1278-42FE-BFA4-59920FDA09BC}" destId="{984CD9C9-C2FE-487B-8768-F7D03230C1FE}" srcOrd="2" destOrd="0" parTransId="{30126061-2E4C-458E-AA5A-CEA1499F849E}" sibTransId="{3E32BF28-FBD4-42B4-AF2D-ADC7282935E1}"/>
    <dgm:cxn modelId="{76662BDE-2496-468B-A639-47928A0887E4}" type="presOf" srcId="{D6E18C55-8AD8-4ED3-86A3-35B30F4E6AB6}" destId="{B9BBBBFC-E966-4B05-99EF-4B12403E74C7}" srcOrd="0" destOrd="2" presId="urn:microsoft.com/office/officeart/2005/8/layout/hList7"/>
    <dgm:cxn modelId="{2B1E20E2-224D-451E-A49B-01F5DC74DC7E}" type="presOf" srcId="{066E7625-FD13-4D15-8B61-3FD9A8FE4606}" destId="{64C97BDB-48BC-4D88-8189-A0A5F9A8D033}" srcOrd="0" destOrd="0" presId="urn:microsoft.com/office/officeart/2005/8/layout/hList7"/>
    <dgm:cxn modelId="{293BDAE4-042B-4ED6-9835-B1EC44C18539}" type="presOf" srcId="{7720466C-1278-42FE-BFA4-59920FDA09BC}" destId="{604A99EB-C1AE-41FE-8771-5A73A54366D4}" srcOrd="0" destOrd="0" presId="urn:microsoft.com/office/officeart/2005/8/layout/hList7"/>
    <dgm:cxn modelId="{F49E36E8-F356-4CC5-9915-BB29317F9B75}" srcId="{B8A467E0-16F7-4E12-8478-78C7C61936B3}" destId="{B5599102-83A3-4D7B-AD75-EC27A1D1A33F}" srcOrd="3" destOrd="0" parTransId="{10B93696-6495-4FD7-8055-0965CBE5C6D3}" sibTransId="{3A3E276A-B965-42C5-8CC4-DCB8F0C3A99B}"/>
    <dgm:cxn modelId="{4E26E2EE-A4DC-4D79-87AD-3DAAADA35D36}" type="presOf" srcId="{A2434F67-FF32-4528-8448-8249571B5E3C}" destId="{7DB36830-8605-467D-9890-3B336175127D}" srcOrd="1" destOrd="1" presId="urn:microsoft.com/office/officeart/2005/8/layout/hList7"/>
    <dgm:cxn modelId="{F05C78FA-DCCC-47F6-8970-1EC6656F59CA}" type="presOf" srcId="{073B54D5-5BED-4F21-8EC3-F5A2932E656B}" destId="{7DB36830-8605-467D-9890-3B336175127D}" srcOrd="1" destOrd="4" presId="urn:microsoft.com/office/officeart/2005/8/layout/hList7"/>
    <dgm:cxn modelId="{96B725FC-A7D8-489A-B9F9-DE9621BF323D}" type="presOf" srcId="{F642124F-068B-4DAA-8B90-089A35AB7827}" destId="{604A99EB-C1AE-41FE-8771-5A73A54366D4}" srcOrd="0" destOrd="4" presId="urn:microsoft.com/office/officeart/2005/8/layout/hList7"/>
    <dgm:cxn modelId="{9737F57B-CC3C-440C-ADA1-6FC59AF580F5}" type="presParOf" srcId="{CB5ADC53-6248-449D-92F5-86BB3D62EE66}" destId="{103BCA2E-A092-472B-A32E-7EF11844C1C2}" srcOrd="0" destOrd="0" presId="urn:microsoft.com/office/officeart/2005/8/layout/hList7"/>
    <dgm:cxn modelId="{BEABAD3D-FB5F-4EF1-8198-FC18D363DC5D}" type="presParOf" srcId="{CB5ADC53-6248-449D-92F5-86BB3D62EE66}" destId="{74D19EB6-36DC-40A4-A9A3-A32677D78F26}" srcOrd="1" destOrd="0" presId="urn:microsoft.com/office/officeart/2005/8/layout/hList7"/>
    <dgm:cxn modelId="{EB46808B-8EDF-4B74-8B6C-F123D8D54918}" type="presParOf" srcId="{74D19EB6-36DC-40A4-A9A3-A32677D78F26}" destId="{C1C44A9D-84DA-4AC2-9BEE-65F92536B1B8}" srcOrd="0" destOrd="0" presId="urn:microsoft.com/office/officeart/2005/8/layout/hList7"/>
    <dgm:cxn modelId="{245EBFF9-582C-4A43-B30E-3532A1D7E717}" type="presParOf" srcId="{C1C44A9D-84DA-4AC2-9BEE-65F92536B1B8}" destId="{B9BBBBFC-E966-4B05-99EF-4B12403E74C7}" srcOrd="0" destOrd="0" presId="urn:microsoft.com/office/officeart/2005/8/layout/hList7"/>
    <dgm:cxn modelId="{088D6117-489D-4FE0-B041-9D3BF6DFC8DE}" type="presParOf" srcId="{C1C44A9D-84DA-4AC2-9BEE-65F92536B1B8}" destId="{03CC7359-1051-4D31-BB97-6230EDBB5B34}" srcOrd="1" destOrd="0" presId="urn:microsoft.com/office/officeart/2005/8/layout/hList7"/>
    <dgm:cxn modelId="{2B784A24-13AC-455B-BB0B-40DD205BC29D}" type="presParOf" srcId="{C1C44A9D-84DA-4AC2-9BEE-65F92536B1B8}" destId="{F6048611-EE17-4371-B7F4-0C89391B7D91}" srcOrd="2" destOrd="0" presId="urn:microsoft.com/office/officeart/2005/8/layout/hList7"/>
    <dgm:cxn modelId="{37FF9C23-38E6-44E2-A234-7CF77FFB6374}" type="presParOf" srcId="{C1C44A9D-84DA-4AC2-9BEE-65F92536B1B8}" destId="{351AD613-037E-4179-A0FE-B127E68B87BE}" srcOrd="3" destOrd="0" presId="urn:microsoft.com/office/officeart/2005/8/layout/hList7"/>
    <dgm:cxn modelId="{40F0FD40-436E-4425-BA6A-9B4D976EF957}" type="presParOf" srcId="{74D19EB6-36DC-40A4-A9A3-A32677D78F26}" destId="{175D656D-A769-4989-81CB-71E788F6ACB9}" srcOrd="1" destOrd="0" presId="urn:microsoft.com/office/officeart/2005/8/layout/hList7"/>
    <dgm:cxn modelId="{94F9057A-3465-435B-AD2A-EBFC9FBC4B23}" type="presParOf" srcId="{74D19EB6-36DC-40A4-A9A3-A32677D78F26}" destId="{F7F183A1-9468-4713-9920-3099AE276227}" srcOrd="2" destOrd="0" presId="urn:microsoft.com/office/officeart/2005/8/layout/hList7"/>
    <dgm:cxn modelId="{5CD03B76-6E13-4015-9D4C-04567129FFFF}" type="presParOf" srcId="{F7F183A1-9468-4713-9920-3099AE276227}" destId="{604A99EB-C1AE-41FE-8771-5A73A54366D4}" srcOrd="0" destOrd="0" presId="urn:microsoft.com/office/officeart/2005/8/layout/hList7"/>
    <dgm:cxn modelId="{051E87BE-BB22-44A9-8CF1-4DA9D5C0449A}" type="presParOf" srcId="{F7F183A1-9468-4713-9920-3099AE276227}" destId="{CB9442ED-6FE6-40B6-835A-5AD072288BC2}" srcOrd="1" destOrd="0" presId="urn:microsoft.com/office/officeart/2005/8/layout/hList7"/>
    <dgm:cxn modelId="{66C6DC01-6469-4EEB-81BB-E1273D2871F3}" type="presParOf" srcId="{F7F183A1-9468-4713-9920-3099AE276227}" destId="{1E90ED74-874B-4E7F-8309-18C1B1579BCE}" srcOrd="2" destOrd="0" presId="urn:microsoft.com/office/officeart/2005/8/layout/hList7"/>
    <dgm:cxn modelId="{1821AF5F-200B-48DF-9ED5-620A0C184BEB}" type="presParOf" srcId="{F7F183A1-9468-4713-9920-3099AE276227}" destId="{1EFB2E3A-00BD-45EB-8B69-D4CA39C4268A}" srcOrd="3" destOrd="0" presId="urn:microsoft.com/office/officeart/2005/8/layout/hList7"/>
    <dgm:cxn modelId="{E614A2A5-EE45-4AAE-B17D-8C972793C8BF}" type="presParOf" srcId="{74D19EB6-36DC-40A4-A9A3-A32677D78F26}" destId="{40C2E1F9-B79B-44D4-9427-6585F884C088}" srcOrd="3" destOrd="0" presId="urn:microsoft.com/office/officeart/2005/8/layout/hList7"/>
    <dgm:cxn modelId="{5A3E5AA3-8C0D-448F-8F00-49DC1DCBC0C9}" type="presParOf" srcId="{74D19EB6-36DC-40A4-A9A3-A32677D78F26}" destId="{5E50A248-4AA2-4CA4-97DE-A9A642160EE5}" srcOrd="4" destOrd="0" presId="urn:microsoft.com/office/officeart/2005/8/layout/hList7"/>
    <dgm:cxn modelId="{54E79EFB-30DD-4FD5-90F7-6A387480B1D0}" type="presParOf" srcId="{5E50A248-4AA2-4CA4-97DE-A9A642160EE5}" destId="{64C97BDB-48BC-4D88-8189-A0A5F9A8D033}" srcOrd="0" destOrd="0" presId="urn:microsoft.com/office/officeart/2005/8/layout/hList7"/>
    <dgm:cxn modelId="{9EDC246B-73AD-48A5-A0E2-DD225B80E51F}" type="presParOf" srcId="{5E50A248-4AA2-4CA4-97DE-A9A642160EE5}" destId="{7DB36830-8605-467D-9890-3B336175127D}" srcOrd="1" destOrd="0" presId="urn:microsoft.com/office/officeart/2005/8/layout/hList7"/>
    <dgm:cxn modelId="{DA5BD69C-45EC-414C-B940-802A6C652BDD}" type="presParOf" srcId="{5E50A248-4AA2-4CA4-97DE-A9A642160EE5}" destId="{9FEA94C0-888C-4166-B23A-F935364A5026}" srcOrd="2" destOrd="0" presId="urn:microsoft.com/office/officeart/2005/8/layout/hList7"/>
    <dgm:cxn modelId="{15F2B3A5-D672-4E2F-B1E2-DA55DF6A4D04}" type="presParOf" srcId="{5E50A248-4AA2-4CA4-97DE-A9A642160EE5}" destId="{C9842932-0D44-464D-8286-C9B576821D88}" srcOrd="3" destOrd="0" presId="urn:microsoft.com/office/officeart/2005/8/layout/hList7"/>
    <dgm:cxn modelId="{10266995-4FD8-46BD-A758-21AC71B967BB}" type="presParOf" srcId="{74D19EB6-36DC-40A4-A9A3-A32677D78F26}" destId="{2D390F9B-08F1-495E-9251-702C34782AAE}" srcOrd="5" destOrd="0" presId="urn:microsoft.com/office/officeart/2005/8/layout/hList7"/>
    <dgm:cxn modelId="{897C5AD2-2424-425E-B828-09FBB0543E74}" type="presParOf" srcId="{74D19EB6-36DC-40A4-A9A3-A32677D78F26}" destId="{C0E345E5-5BF9-4403-AD51-9C4E6F5CAFBE}" srcOrd="6" destOrd="0" presId="urn:microsoft.com/office/officeart/2005/8/layout/hList7"/>
    <dgm:cxn modelId="{0C8A4301-C795-4F84-8FB8-8A5BFC74E857}" type="presParOf" srcId="{C0E345E5-5BF9-4403-AD51-9C4E6F5CAFBE}" destId="{4867236E-7747-4D06-AEFB-EF9D5936F0B2}" srcOrd="0" destOrd="0" presId="urn:microsoft.com/office/officeart/2005/8/layout/hList7"/>
    <dgm:cxn modelId="{7472B7A5-EFCC-4FE6-8168-E9FBD294492D}" type="presParOf" srcId="{C0E345E5-5BF9-4403-AD51-9C4E6F5CAFBE}" destId="{0567BA71-3688-4E13-884F-DEF2FFA37661}" srcOrd="1" destOrd="0" presId="urn:microsoft.com/office/officeart/2005/8/layout/hList7"/>
    <dgm:cxn modelId="{DED3D827-3AA9-4FE0-8AD4-E248F84D2543}" type="presParOf" srcId="{C0E345E5-5BF9-4403-AD51-9C4E6F5CAFBE}" destId="{50CA4BDD-36B7-47D0-89A1-5D7830237E40}" srcOrd="2" destOrd="0" presId="urn:microsoft.com/office/officeart/2005/8/layout/hList7"/>
    <dgm:cxn modelId="{F9251A34-1ED3-4D51-8711-DCAE61629430}" type="presParOf" srcId="{C0E345E5-5BF9-4403-AD51-9C4E6F5CAFBE}" destId="{2BB706EF-F800-4D82-906C-90665D729C3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8E5355-ED68-4C82-A02D-1871DBE7C3B4}" type="doc">
      <dgm:prSet loTypeId="urn:microsoft.com/office/officeart/2005/8/layout/target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7B0EA0EB-ECDE-4683-85EA-838DDC3C21C8}">
      <dgm:prSet phldrT="[Tekst]"/>
      <dgm:spPr/>
      <dgm:t>
        <a:bodyPr/>
        <a:lstStyle/>
        <a:p>
          <a:r>
            <a:rPr lang="nl-BE" dirty="0"/>
            <a:t>Narratief</a:t>
          </a:r>
        </a:p>
      </dgm:t>
    </dgm:pt>
    <dgm:pt modelId="{B077EAD1-CABF-4B70-BA1C-79523DECBBE4}" type="parTrans" cxnId="{CBD3F636-4DD4-4D80-96B7-239176902FF1}">
      <dgm:prSet/>
      <dgm:spPr/>
      <dgm:t>
        <a:bodyPr/>
        <a:lstStyle/>
        <a:p>
          <a:endParaRPr lang="nl-BE"/>
        </a:p>
      </dgm:t>
    </dgm:pt>
    <dgm:pt modelId="{26698DB8-B2AB-49E4-9695-B40215BF2BAD}" type="sibTrans" cxnId="{CBD3F636-4DD4-4D80-96B7-239176902FF1}">
      <dgm:prSet/>
      <dgm:spPr/>
      <dgm:t>
        <a:bodyPr/>
        <a:lstStyle/>
        <a:p>
          <a:endParaRPr lang="nl-BE"/>
        </a:p>
      </dgm:t>
    </dgm:pt>
    <dgm:pt modelId="{E69829C1-5D84-433C-9C55-B83CB962E89A}">
      <dgm:prSet phldrT="[Tekst]"/>
      <dgm:spPr/>
      <dgm:t>
        <a:bodyPr/>
        <a:lstStyle/>
        <a:p>
          <a:r>
            <a:rPr lang="nl-BE" dirty="0"/>
            <a:t>David raadpleegt </a:t>
          </a:r>
          <a:r>
            <a:rPr lang="nl-BE" dirty="0" err="1"/>
            <a:t>Gibeonieten</a:t>
          </a:r>
          <a:r>
            <a:rPr lang="nl-BE" dirty="0"/>
            <a:t> (21:1-14)</a:t>
          </a:r>
        </a:p>
      </dgm:t>
    </dgm:pt>
    <dgm:pt modelId="{429FA9A1-AF58-4938-90A3-A6D8D62741D9}" type="parTrans" cxnId="{FAB38F99-5DB5-4F07-B092-14EF848601E1}">
      <dgm:prSet/>
      <dgm:spPr/>
      <dgm:t>
        <a:bodyPr/>
        <a:lstStyle/>
        <a:p>
          <a:endParaRPr lang="nl-BE"/>
        </a:p>
      </dgm:t>
    </dgm:pt>
    <dgm:pt modelId="{819B82B6-025A-4BC4-AA86-A9DED29742DA}" type="sibTrans" cxnId="{FAB38F99-5DB5-4F07-B092-14EF848601E1}">
      <dgm:prSet/>
      <dgm:spPr/>
      <dgm:t>
        <a:bodyPr/>
        <a:lstStyle/>
        <a:p>
          <a:endParaRPr lang="nl-BE"/>
        </a:p>
      </dgm:t>
    </dgm:pt>
    <dgm:pt modelId="{5B3DE6C5-B30F-44B8-8DF0-9645D47927B6}">
      <dgm:prSet phldrT="[Tekst]"/>
      <dgm:spPr/>
      <dgm:t>
        <a:bodyPr/>
        <a:lstStyle/>
        <a:p>
          <a:r>
            <a:rPr lang="nl-BE" dirty="0"/>
            <a:t>Davids hoogmoed (24:1-25) </a:t>
          </a:r>
          <a:br>
            <a:rPr lang="nl-BE" dirty="0"/>
          </a:br>
          <a:r>
            <a:rPr lang="nl-BE" dirty="0"/>
            <a:t>//</a:t>
          </a:r>
          <a:br>
            <a:rPr lang="nl-BE" dirty="0"/>
          </a:br>
          <a:r>
            <a:rPr lang="nl-BE" dirty="0"/>
            <a:t>Oorlog Filistijnen (10:1-12:3)</a:t>
          </a:r>
        </a:p>
      </dgm:t>
    </dgm:pt>
    <dgm:pt modelId="{5D588841-CE75-4070-9AAF-4489095970E0}" type="parTrans" cxnId="{4A66BBC9-FEC9-4E5B-87B0-0E7154C7FF36}">
      <dgm:prSet/>
      <dgm:spPr/>
      <dgm:t>
        <a:bodyPr/>
        <a:lstStyle/>
        <a:p>
          <a:endParaRPr lang="nl-BE"/>
        </a:p>
      </dgm:t>
    </dgm:pt>
    <dgm:pt modelId="{C17CF80C-1903-4FD7-AD40-17500226BA33}" type="sibTrans" cxnId="{4A66BBC9-FEC9-4E5B-87B0-0E7154C7FF36}">
      <dgm:prSet/>
      <dgm:spPr/>
      <dgm:t>
        <a:bodyPr/>
        <a:lstStyle/>
        <a:p>
          <a:endParaRPr lang="nl-BE"/>
        </a:p>
      </dgm:t>
    </dgm:pt>
    <dgm:pt modelId="{D905E533-8821-4FD5-A597-D24B28B97CA3}">
      <dgm:prSet phldrT="[Tekst]"/>
      <dgm:spPr/>
      <dgm:t>
        <a:bodyPr/>
        <a:lstStyle/>
        <a:p>
          <a:r>
            <a:rPr lang="nl-BE" dirty="0"/>
            <a:t>Lijsten</a:t>
          </a:r>
        </a:p>
      </dgm:t>
    </dgm:pt>
    <dgm:pt modelId="{4D95DBE5-A233-400B-9B2E-947485F39D26}" type="parTrans" cxnId="{F98265BB-35AF-4866-AF8A-94BCDCE886D3}">
      <dgm:prSet/>
      <dgm:spPr/>
      <dgm:t>
        <a:bodyPr/>
        <a:lstStyle/>
        <a:p>
          <a:endParaRPr lang="nl-BE"/>
        </a:p>
      </dgm:t>
    </dgm:pt>
    <dgm:pt modelId="{DA892D2B-C23A-4293-B2AB-157D4B2C6B07}" type="sibTrans" cxnId="{F98265BB-35AF-4866-AF8A-94BCDCE886D3}">
      <dgm:prSet/>
      <dgm:spPr/>
      <dgm:t>
        <a:bodyPr/>
        <a:lstStyle/>
        <a:p>
          <a:endParaRPr lang="nl-BE"/>
        </a:p>
      </dgm:t>
    </dgm:pt>
    <dgm:pt modelId="{E50AA159-8808-4E13-BCE8-2A8ACF57D5AE}">
      <dgm:prSet phldrT="[Tekst]"/>
      <dgm:spPr/>
      <dgm:t>
        <a:bodyPr/>
        <a:lstStyle/>
        <a:p>
          <a:r>
            <a:rPr lang="nl-BE" dirty="0" err="1"/>
            <a:t>Filistijnse</a:t>
          </a:r>
          <a:r>
            <a:rPr lang="nl-BE" dirty="0"/>
            <a:t> helden</a:t>
          </a:r>
          <a:br>
            <a:rPr lang="nl-BE" dirty="0"/>
          </a:br>
          <a:r>
            <a:rPr lang="nl-BE" dirty="0"/>
            <a:t>(21:15-22)</a:t>
          </a:r>
        </a:p>
      </dgm:t>
    </dgm:pt>
    <dgm:pt modelId="{5AE785C8-6987-4654-8DD4-2FCCCF01DFD3}" type="parTrans" cxnId="{F831F9C3-DF6F-4E9A-9342-57512C656CD9}">
      <dgm:prSet/>
      <dgm:spPr/>
      <dgm:t>
        <a:bodyPr/>
        <a:lstStyle/>
        <a:p>
          <a:endParaRPr lang="nl-BE"/>
        </a:p>
      </dgm:t>
    </dgm:pt>
    <dgm:pt modelId="{67D3E2E1-7783-4D02-B247-4DF4B9274FB8}" type="sibTrans" cxnId="{F831F9C3-DF6F-4E9A-9342-57512C656CD9}">
      <dgm:prSet/>
      <dgm:spPr/>
      <dgm:t>
        <a:bodyPr/>
        <a:lstStyle/>
        <a:p>
          <a:endParaRPr lang="nl-BE"/>
        </a:p>
      </dgm:t>
    </dgm:pt>
    <dgm:pt modelId="{E94ACD9E-8A82-4AEC-BCB3-457F4B2FD056}">
      <dgm:prSet phldrT="[Tekst]"/>
      <dgm:spPr/>
      <dgm:t>
        <a:bodyPr/>
        <a:lstStyle/>
        <a:p>
          <a:r>
            <a:rPr lang="nl-BE" dirty="0"/>
            <a:t>Dertig helden (23:8-39)</a:t>
          </a:r>
        </a:p>
      </dgm:t>
    </dgm:pt>
    <dgm:pt modelId="{49B9050E-663B-4401-9579-3903A6915F50}" type="parTrans" cxnId="{4DA02161-0570-4C37-86F0-2885441EC3A5}">
      <dgm:prSet/>
      <dgm:spPr/>
      <dgm:t>
        <a:bodyPr/>
        <a:lstStyle/>
        <a:p>
          <a:endParaRPr lang="nl-BE"/>
        </a:p>
      </dgm:t>
    </dgm:pt>
    <dgm:pt modelId="{7EE10FED-A942-4EBE-B087-2AEBBFE5AD35}" type="sibTrans" cxnId="{4DA02161-0570-4C37-86F0-2885441EC3A5}">
      <dgm:prSet/>
      <dgm:spPr/>
      <dgm:t>
        <a:bodyPr/>
        <a:lstStyle/>
        <a:p>
          <a:endParaRPr lang="nl-BE"/>
        </a:p>
      </dgm:t>
    </dgm:pt>
    <dgm:pt modelId="{0122AC5D-16C2-4C8C-BB27-3E7291236206}">
      <dgm:prSet phldrT="[Tekst]"/>
      <dgm:spPr/>
      <dgm:t>
        <a:bodyPr/>
        <a:lstStyle/>
        <a:p>
          <a:r>
            <a:rPr lang="nl-BE" dirty="0"/>
            <a:t>Poëzie</a:t>
          </a:r>
        </a:p>
      </dgm:t>
    </dgm:pt>
    <dgm:pt modelId="{42F30641-17AB-4D4A-9447-0DF6BBBD39BA}" type="parTrans" cxnId="{D1C4B623-D53F-4562-BBC0-E6341FC9F8BE}">
      <dgm:prSet/>
      <dgm:spPr/>
      <dgm:t>
        <a:bodyPr/>
        <a:lstStyle/>
        <a:p>
          <a:endParaRPr lang="nl-BE"/>
        </a:p>
      </dgm:t>
    </dgm:pt>
    <dgm:pt modelId="{EF137EAB-BF48-4889-AA32-099418CEF43F}" type="sibTrans" cxnId="{D1C4B623-D53F-4562-BBC0-E6341FC9F8BE}">
      <dgm:prSet/>
      <dgm:spPr/>
      <dgm:t>
        <a:bodyPr/>
        <a:lstStyle/>
        <a:p>
          <a:endParaRPr lang="nl-BE"/>
        </a:p>
      </dgm:t>
    </dgm:pt>
    <dgm:pt modelId="{2520D766-A58A-4AA7-97BC-728FB9ACB39E}">
      <dgm:prSet phldrT="[Tekst]"/>
      <dgm:spPr/>
      <dgm:t>
        <a:bodyPr/>
        <a:lstStyle/>
        <a:p>
          <a:r>
            <a:rPr lang="nl-BE" dirty="0"/>
            <a:t>Davids loflied (22:1-51)</a:t>
          </a:r>
          <a:br>
            <a:rPr lang="nl-BE" dirty="0"/>
          </a:br>
          <a:r>
            <a:rPr lang="nl-BE" dirty="0"/>
            <a:t>//</a:t>
          </a:r>
          <a:br>
            <a:rPr lang="nl-BE" dirty="0"/>
          </a:br>
          <a:r>
            <a:rPr lang="nl-BE" dirty="0"/>
            <a:t>Ark in Jeruzalem (6:1-23)</a:t>
          </a:r>
        </a:p>
      </dgm:t>
    </dgm:pt>
    <dgm:pt modelId="{3C152CBB-C86C-435A-85B5-50E7568604E9}" type="parTrans" cxnId="{82613809-D0DE-4EB5-A3BE-8DB07B5756A5}">
      <dgm:prSet/>
      <dgm:spPr/>
      <dgm:t>
        <a:bodyPr/>
        <a:lstStyle/>
        <a:p>
          <a:endParaRPr lang="nl-BE"/>
        </a:p>
      </dgm:t>
    </dgm:pt>
    <dgm:pt modelId="{57C3F90E-3F5A-4A13-9B44-88E91800FB9F}" type="sibTrans" cxnId="{82613809-D0DE-4EB5-A3BE-8DB07B5756A5}">
      <dgm:prSet/>
      <dgm:spPr/>
      <dgm:t>
        <a:bodyPr/>
        <a:lstStyle/>
        <a:p>
          <a:endParaRPr lang="nl-BE"/>
        </a:p>
      </dgm:t>
    </dgm:pt>
    <dgm:pt modelId="{9E2A0BAA-13CA-4720-913F-8AD84A79CFD0}">
      <dgm:prSet phldrT="[Tekst]"/>
      <dgm:spPr/>
      <dgm:t>
        <a:bodyPr/>
        <a:lstStyle/>
        <a:p>
          <a:r>
            <a:rPr lang="nl-BE" dirty="0"/>
            <a:t>Davids afscheid (23:1-7) </a:t>
          </a:r>
          <a:br>
            <a:rPr lang="nl-BE" dirty="0"/>
          </a:br>
          <a:r>
            <a:rPr lang="nl-BE" dirty="0"/>
            <a:t>//</a:t>
          </a:r>
          <a:br>
            <a:rPr lang="nl-BE" dirty="0"/>
          </a:br>
          <a:r>
            <a:rPr lang="nl-BE" dirty="0"/>
            <a:t>Davids verbond (7:1-9)</a:t>
          </a:r>
        </a:p>
      </dgm:t>
    </dgm:pt>
    <dgm:pt modelId="{4F8A4B1B-F082-449E-872B-6606819F9EAE}" type="parTrans" cxnId="{CD71BBA0-0884-466A-8DBF-9BFC73C210ED}">
      <dgm:prSet/>
      <dgm:spPr/>
      <dgm:t>
        <a:bodyPr/>
        <a:lstStyle/>
        <a:p>
          <a:endParaRPr lang="nl-BE"/>
        </a:p>
      </dgm:t>
    </dgm:pt>
    <dgm:pt modelId="{52533C81-83A4-4103-8C24-7F11A0CBC60D}" type="sibTrans" cxnId="{CD71BBA0-0884-466A-8DBF-9BFC73C210ED}">
      <dgm:prSet/>
      <dgm:spPr/>
      <dgm:t>
        <a:bodyPr/>
        <a:lstStyle/>
        <a:p>
          <a:endParaRPr lang="nl-BE"/>
        </a:p>
      </dgm:t>
    </dgm:pt>
    <dgm:pt modelId="{AC7B9230-F11E-4740-8E93-00034879B5E6}" type="pres">
      <dgm:prSet presAssocID="{C38E5355-ED68-4C82-A02D-1871DBE7C3B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B9EC7A8B-0174-4DCF-A52E-DABBEE46ADB7}" type="pres">
      <dgm:prSet presAssocID="{C38E5355-ED68-4C82-A02D-1871DBE7C3B4}" presName="outerBox" presStyleCnt="0"/>
      <dgm:spPr/>
    </dgm:pt>
    <dgm:pt modelId="{3F17EAF4-566E-4CAC-BEAE-7393BAA3374B}" type="pres">
      <dgm:prSet presAssocID="{C38E5355-ED68-4C82-A02D-1871DBE7C3B4}" presName="outerBoxParent" presStyleLbl="node1" presStyleIdx="0" presStyleCnt="3"/>
      <dgm:spPr/>
    </dgm:pt>
    <dgm:pt modelId="{573E9119-D60D-4202-862E-E373E7FC65AD}" type="pres">
      <dgm:prSet presAssocID="{C38E5355-ED68-4C82-A02D-1871DBE7C3B4}" presName="outerBoxChildren" presStyleCnt="0"/>
      <dgm:spPr/>
    </dgm:pt>
    <dgm:pt modelId="{AE47BC9C-B6D6-495F-8E2B-759BB931AAE2}" type="pres">
      <dgm:prSet presAssocID="{E69829C1-5D84-433C-9C55-B83CB962E89A}" presName="oChild" presStyleLbl="fgAcc1" presStyleIdx="0" presStyleCnt="6">
        <dgm:presLayoutVars>
          <dgm:bulletEnabled val="1"/>
        </dgm:presLayoutVars>
      </dgm:prSet>
      <dgm:spPr/>
    </dgm:pt>
    <dgm:pt modelId="{1F7906DB-69D3-4DFD-8804-86090FFA85E0}" type="pres">
      <dgm:prSet presAssocID="{819B82B6-025A-4BC4-AA86-A9DED29742DA}" presName="outerSibTrans" presStyleCnt="0"/>
      <dgm:spPr/>
    </dgm:pt>
    <dgm:pt modelId="{2DB9521E-61D9-4662-A33E-ADEF5F74190E}" type="pres">
      <dgm:prSet presAssocID="{5B3DE6C5-B30F-44B8-8DF0-9645D47927B6}" presName="oChild" presStyleLbl="fgAcc1" presStyleIdx="1" presStyleCnt="6">
        <dgm:presLayoutVars>
          <dgm:bulletEnabled val="1"/>
        </dgm:presLayoutVars>
      </dgm:prSet>
      <dgm:spPr/>
    </dgm:pt>
    <dgm:pt modelId="{DA6E4B53-528B-4AD1-BCEA-F21133000BB5}" type="pres">
      <dgm:prSet presAssocID="{C38E5355-ED68-4C82-A02D-1871DBE7C3B4}" presName="middleBox" presStyleCnt="0"/>
      <dgm:spPr/>
    </dgm:pt>
    <dgm:pt modelId="{6865F153-2AF7-4CAE-A3F0-63602E2521E7}" type="pres">
      <dgm:prSet presAssocID="{C38E5355-ED68-4C82-A02D-1871DBE7C3B4}" presName="middleBoxParent" presStyleLbl="node1" presStyleIdx="1" presStyleCnt="3"/>
      <dgm:spPr/>
    </dgm:pt>
    <dgm:pt modelId="{3058B918-8544-487E-9117-212A5428C327}" type="pres">
      <dgm:prSet presAssocID="{C38E5355-ED68-4C82-A02D-1871DBE7C3B4}" presName="middleBoxChildren" presStyleCnt="0"/>
      <dgm:spPr/>
    </dgm:pt>
    <dgm:pt modelId="{DFB975EE-3B68-4333-9B20-091B67182AB2}" type="pres">
      <dgm:prSet presAssocID="{E50AA159-8808-4E13-BCE8-2A8ACF57D5AE}" presName="mChild" presStyleLbl="fgAcc1" presStyleIdx="2" presStyleCnt="6">
        <dgm:presLayoutVars>
          <dgm:bulletEnabled val="1"/>
        </dgm:presLayoutVars>
      </dgm:prSet>
      <dgm:spPr/>
    </dgm:pt>
    <dgm:pt modelId="{A554D302-50A9-4E01-A6FA-123CE70DEE9A}" type="pres">
      <dgm:prSet presAssocID="{67D3E2E1-7783-4D02-B247-4DF4B9274FB8}" presName="middleSibTrans" presStyleCnt="0"/>
      <dgm:spPr/>
    </dgm:pt>
    <dgm:pt modelId="{04AEA28E-6072-49CE-8D42-AEA6BAFAB01A}" type="pres">
      <dgm:prSet presAssocID="{E94ACD9E-8A82-4AEC-BCB3-457F4B2FD056}" presName="mChild" presStyleLbl="fgAcc1" presStyleIdx="3" presStyleCnt="6">
        <dgm:presLayoutVars>
          <dgm:bulletEnabled val="1"/>
        </dgm:presLayoutVars>
      </dgm:prSet>
      <dgm:spPr/>
    </dgm:pt>
    <dgm:pt modelId="{26FAFFB4-37E8-46AE-8FEB-163C6A9C9436}" type="pres">
      <dgm:prSet presAssocID="{C38E5355-ED68-4C82-A02D-1871DBE7C3B4}" presName="centerBox" presStyleCnt="0"/>
      <dgm:spPr/>
    </dgm:pt>
    <dgm:pt modelId="{623346BB-7C91-4142-9359-73774ED73492}" type="pres">
      <dgm:prSet presAssocID="{C38E5355-ED68-4C82-A02D-1871DBE7C3B4}" presName="centerBoxParent" presStyleLbl="node1" presStyleIdx="2" presStyleCnt="3"/>
      <dgm:spPr/>
    </dgm:pt>
    <dgm:pt modelId="{82BF7474-9B86-4564-8A21-75090A544153}" type="pres">
      <dgm:prSet presAssocID="{C38E5355-ED68-4C82-A02D-1871DBE7C3B4}" presName="centerBoxChildren" presStyleCnt="0"/>
      <dgm:spPr/>
    </dgm:pt>
    <dgm:pt modelId="{79869283-8AFF-418D-A2AB-FB71692B5BD7}" type="pres">
      <dgm:prSet presAssocID="{2520D766-A58A-4AA7-97BC-728FB9ACB39E}" presName="cChild" presStyleLbl="fgAcc1" presStyleIdx="4" presStyleCnt="6">
        <dgm:presLayoutVars>
          <dgm:bulletEnabled val="1"/>
        </dgm:presLayoutVars>
      </dgm:prSet>
      <dgm:spPr/>
    </dgm:pt>
    <dgm:pt modelId="{F80B446A-2422-4480-B967-14179A1CE985}" type="pres">
      <dgm:prSet presAssocID="{57C3F90E-3F5A-4A13-9B44-88E91800FB9F}" presName="centerSibTrans" presStyleCnt="0"/>
      <dgm:spPr/>
    </dgm:pt>
    <dgm:pt modelId="{84DCAA74-0CFE-40F2-9FEF-BF0286AB3BBC}" type="pres">
      <dgm:prSet presAssocID="{9E2A0BAA-13CA-4720-913F-8AD84A79CFD0}" presName="cChild" presStyleLbl="fgAcc1" presStyleIdx="5" presStyleCnt="6">
        <dgm:presLayoutVars>
          <dgm:bulletEnabled val="1"/>
        </dgm:presLayoutVars>
      </dgm:prSet>
      <dgm:spPr/>
    </dgm:pt>
  </dgm:ptLst>
  <dgm:cxnLst>
    <dgm:cxn modelId="{82613809-D0DE-4EB5-A3BE-8DB07B5756A5}" srcId="{0122AC5D-16C2-4C8C-BB27-3E7291236206}" destId="{2520D766-A58A-4AA7-97BC-728FB9ACB39E}" srcOrd="0" destOrd="0" parTransId="{3C152CBB-C86C-435A-85B5-50E7568604E9}" sibTransId="{57C3F90E-3F5A-4A13-9B44-88E91800FB9F}"/>
    <dgm:cxn modelId="{B53C0A1D-AED2-4E83-9566-DE180F929CD8}" type="presOf" srcId="{2520D766-A58A-4AA7-97BC-728FB9ACB39E}" destId="{79869283-8AFF-418D-A2AB-FB71692B5BD7}" srcOrd="0" destOrd="0" presId="urn:microsoft.com/office/officeart/2005/8/layout/target2"/>
    <dgm:cxn modelId="{D1C4B623-D53F-4562-BBC0-E6341FC9F8BE}" srcId="{C38E5355-ED68-4C82-A02D-1871DBE7C3B4}" destId="{0122AC5D-16C2-4C8C-BB27-3E7291236206}" srcOrd="2" destOrd="0" parTransId="{42F30641-17AB-4D4A-9447-0DF6BBBD39BA}" sibTransId="{EF137EAB-BF48-4889-AA32-099418CEF43F}"/>
    <dgm:cxn modelId="{F08E0124-7903-4CFD-9AE1-A18C205E6656}" type="presOf" srcId="{C38E5355-ED68-4C82-A02D-1871DBE7C3B4}" destId="{AC7B9230-F11E-4740-8E93-00034879B5E6}" srcOrd="0" destOrd="0" presId="urn:microsoft.com/office/officeart/2005/8/layout/target2"/>
    <dgm:cxn modelId="{AD664D2E-F738-4694-9BCE-6D5077A8FDC7}" type="presOf" srcId="{E50AA159-8808-4E13-BCE8-2A8ACF57D5AE}" destId="{DFB975EE-3B68-4333-9B20-091B67182AB2}" srcOrd="0" destOrd="0" presId="urn:microsoft.com/office/officeart/2005/8/layout/target2"/>
    <dgm:cxn modelId="{106ABF34-C650-4EBE-AEF8-8BED23049397}" type="presOf" srcId="{E94ACD9E-8A82-4AEC-BCB3-457F4B2FD056}" destId="{04AEA28E-6072-49CE-8D42-AEA6BAFAB01A}" srcOrd="0" destOrd="0" presId="urn:microsoft.com/office/officeart/2005/8/layout/target2"/>
    <dgm:cxn modelId="{CBD3F636-4DD4-4D80-96B7-239176902FF1}" srcId="{C38E5355-ED68-4C82-A02D-1871DBE7C3B4}" destId="{7B0EA0EB-ECDE-4683-85EA-838DDC3C21C8}" srcOrd="0" destOrd="0" parTransId="{B077EAD1-CABF-4B70-BA1C-79523DECBBE4}" sibTransId="{26698DB8-B2AB-49E4-9695-B40215BF2BAD}"/>
    <dgm:cxn modelId="{4DA02161-0570-4C37-86F0-2885441EC3A5}" srcId="{D905E533-8821-4FD5-A597-D24B28B97CA3}" destId="{E94ACD9E-8A82-4AEC-BCB3-457F4B2FD056}" srcOrd="1" destOrd="0" parTransId="{49B9050E-663B-4401-9579-3903A6915F50}" sibTransId="{7EE10FED-A942-4EBE-B087-2AEBBFE5AD35}"/>
    <dgm:cxn modelId="{FA44D862-8C19-4DA0-991D-1A71FD75548E}" type="presOf" srcId="{D905E533-8821-4FD5-A597-D24B28B97CA3}" destId="{6865F153-2AF7-4CAE-A3F0-63602E2521E7}" srcOrd="0" destOrd="0" presId="urn:microsoft.com/office/officeart/2005/8/layout/target2"/>
    <dgm:cxn modelId="{0C447951-4A84-4624-8F78-BDF90CA38C36}" type="presOf" srcId="{9E2A0BAA-13CA-4720-913F-8AD84A79CFD0}" destId="{84DCAA74-0CFE-40F2-9FEF-BF0286AB3BBC}" srcOrd="0" destOrd="0" presId="urn:microsoft.com/office/officeart/2005/8/layout/target2"/>
    <dgm:cxn modelId="{58E43F81-CE87-40AE-B6AD-77E02AB61D8D}" type="presOf" srcId="{E69829C1-5D84-433C-9C55-B83CB962E89A}" destId="{AE47BC9C-B6D6-495F-8E2B-759BB931AAE2}" srcOrd="0" destOrd="0" presId="urn:microsoft.com/office/officeart/2005/8/layout/target2"/>
    <dgm:cxn modelId="{E5575996-03B2-4955-BD47-2D64AD34DCDB}" type="presOf" srcId="{5B3DE6C5-B30F-44B8-8DF0-9645D47927B6}" destId="{2DB9521E-61D9-4662-A33E-ADEF5F74190E}" srcOrd="0" destOrd="0" presId="urn:microsoft.com/office/officeart/2005/8/layout/target2"/>
    <dgm:cxn modelId="{FAB38F99-5DB5-4F07-B092-14EF848601E1}" srcId="{7B0EA0EB-ECDE-4683-85EA-838DDC3C21C8}" destId="{E69829C1-5D84-433C-9C55-B83CB962E89A}" srcOrd="0" destOrd="0" parTransId="{429FA9A1-AF58-4938-90A3-A6D8D62741D9}" sibTransId="{819B82B6-025A-4BC4-AA86-A9DED29742DA}"/>
    <dgm:cxn modelId="{CD71BBA0-0884-466A-8DBF-9BFC73C210ED}" srcId="{0122AC5D-16C2-4C8C-BB27-3E7291236206}" destId="{9E2A0BAA-13CA-4720-913F-8AD84A79CFD0}" srcOrd="1" destOrd="0" parTransId="{4F8A4B1B-F082-449E-872B-6606819F9EAE}" sibTransId="{52533C81-83A4-4103-8C24-7F11A0CBC60D}"/>
    <dgm:cxn modelId="{F98265BB-35AF-4866-AF8A-94BCDCE886D3}" srcId="{C38E5355-ED68-4C82-A02D-1871DBE7C3B4}" destId="{D905E533-8821-4FD5-A597-D24B28B97CA3}" srcOrd="1" destOrd="0" parTransId="{4D95DBE5-A233-400B-9B2E-947485F39D26}" sibTransId="{DA892D2B-C23A-4293-B2AB-157D4B2C6B07}"/>
    <dgm:cxn modelId="{F831F9C3-DF6F-4E9A-9342-57512C656CD9}" srcId="{D905E533-8821-4FD5-A597-D24B28B97CA3}" destId="{E50AA159-8808-4E13-BCE8-2A8ACF57D5AE}" srcOrd="0" destOrd="0" parTransId="{5AE785C8-6987-4654-8DD4-2FCCCF01DFD3}" sibTransId="{67D3E2E1-7783-4D02-B247-4DF4B9274FB8}"/>
    <dgm:cxn modelId="{4A66BBC9-FEC9-4E5B-87B0-0E7154C7FF36}" srcId="{7B0EA0EB-ECDE-4683-85EA-838DDC3C21C8}" destId="{5B3DE6C5-B30F-44B8-8DF0-9645D47927B6}" srcOrd="1" destOrd="0" parTransId="{5D588841-CE75-4070-9AAF-4489095970E0}" sibTransId="{C17CF80C-1903-4FD7-AD40-17500226BA33}"/>
    <dgm:cxn modelId="{AB4CDDEE-862D-4112-8F63-E22448AF70C5}" type="presOf" srcId="{0122AC5D-16C2-4C8C-BB27-3E7291236206}" destId="{623346BB-7C91-4142-9359-73774ED73492}" srcOrd="0" destOrd="0" presId="urn:microsoft.com/office/officeart/2005/8/layout/target2"/>
    <dgm:cxn modelId="{E4DAF7FD-A13B-47F9-8DD0-BD94E0940B44}" type="presOf" srcId="{7B0EA0EB-ECDE-4683-85EA-838DDC3C21C8}" destId="{3F17EAF4-566E-4CAC-BEAE-7393BAA3374B}" srcOrd="0" destOrd="0" presId="urn:microsoft.com/office/officeart/2005/8/layout/target2"/>
    <dgm:cxn modelId="{D2B037D0-853A-484C-9ED6-3E3AC6C16D7D}" type="presParOf" srcId="{AC7B9230-F11E-4740-8E93-00034879B5E6}" destId="{B9EC7A8B-0174-4DCF-A52E-DABBEE46ADB7}" srcOrd="0" destOrd="0" presId="urn:microsoft.com/office/officeart/2005/8/layout/target2"/>
    <dgm:cxn modelId="{996FFF86-B79B-4725-9C20-36EC148C923A}" type="presParOf" srcId="{B9EC7A8B-0174-4DCF-A52E-DABBEE46ADB7}" destId="{3F17EAF4-566E-4CAC-BEAE-7393BAA3374B}" srcOrd="0" destOrd="0" presId="urn:microsoft.com/office/officeart/2005/8/layout/target2"/>
    <dgm:cxn modelId="{95C5C7C5-220F-4F52-917A-6618F8515974}" type="presParOf" srcId="{B9EC7A8B-0174-4DCF-A52E-DABBEE46ADB7}" destId="{573E9119-D60D-4202-862E-E373E7FC65AD}" srcOrd="1" destOrd="0" presId="urn:microsoft.com/office/officeart/2005/8/layout/target2"/>
    <dgm:cxn modelId="{32B2EE78-7292-404A-B09A-E7FDED6C2963}" type="presParOf" srcId="{573E9119-D60D-4202-862E-E373E7FC65AD}" destId="{AE47BC9C-B6D6-495F-8E2B-759BB931AAE2}" srcOrd="0" destOrd="0" presId="urn:microsoft.com/office/officeart/2005/8/layout/target2"/>
    <dgm:cxn modelId="{6F941242-D990-45DC-9AE3-0B32C6AFEE08}" type="presParOf" srcId="{573E9119-D60D-4202-862E-E373E7FC65AD}" destId="{1F7906DB-69D3-4DFD-8804-86090FFA85E0}" srcOrd="1" destOrd="0" presId="urn:microsoft.com/office/officeart/2005/8/layout/target2"/>
    <dgm:cxn modelId="{08614E83-19E2-4CD9-953A-E7969F6247E8}" type="presParOf" srcId="{573E9119-D60D-4202-862E-E373E7FC65AD}" destId="{2DB9521E-61D9-4662-A33E-ADEF5F74190E}" srcOrd="2" destOrd="0" presId="urn:microsoft.com/office/officeart/2005/8/layout/target2"/>
    <dgm:cxn modelId="{895BA8F4-6851-4ED4-ACFF-50871E692A64}" type="presParOf" srcId="{AC7B9230-F11E-4740-8E93-00034879B5E6}" destId="{DA6E4B53-528B-4AD1-BCEA-F21133000BB5}" srcOrd="1" destOrd="0" presId="urn:microsoft.com/office/officeart/2005/8/layout/target2"/>
    <dgm:cxn modelId="{7422A4DF-4496-4B3C-AD72-BC67A1A24C81}" type="presParOf" srcId="{DA6E4B53-528B-4AD1-BCEA-F21133000BB5}" destId="{6865F153-2AF7-4CAE-A3F0-63602E2521E7}" srcOrd="0" destOrd="0" presId="urn:microsoft.com/office/officeart/2005/8/layout/target2"/>
    <dgm:cxn modelId="{43F62DE1-B895-47EE-992D-35BB933AD775}" type="presParOf" srcId="{DA6E4B53-528B-4AD1-BCEA-F21133000BB5}" destId="{3058B918-8544-487E-9117-212A5428C327}" srcOrd="1" destOrd="0" presId="urn:microsoft.com/office/officeart/2005/8/layout/target2"/>
    <dgm:cxn modelId="{47EF98C9-4037-43D5-A3BF-ACFE227E6A73}" type="presParOf" srcId="{3058B918-8544-487E-9117-212A5428C327}" destId="{DFB975EE-3B68-4333-9B20-091B67182AB2}" srcOrd="0" destOrd="0" presId="urn:microsoft.com/office/officeart/2005/8/layout/target2"/>
    <dgm:cxn modelId="{03747B97-FD02-48E4-A5A1-FF6AF12ADE9D}" type="presParOf" srcId="{3058B918-8544-487E-9117-212A5428C327}" destId="{A554D302-50A9-4E01-A6FA-123CE70DEE9A}" srcOrd="1" destOrd="0" presId="urn:microsoft.com/office/officeart/2005/8/layout/target2"/>
    <dgm:cxn modelId="{BDAE2620-DA30-485A-BF15-DF2BF2F3BDF5}" type="presParOf" srcId="{3058B918-8544-487E-9117-212A5428C327}" destId="{04AEA28E-6072-49CE-8D42-AEA6BAFAB01A}" srcOrd="2" destOrd="0" presId="urn:microsoft.com/office/officeart/2005/8/layout/target2"/>
    <dgm:cxn modelId="{8635C6D3-B51F-4C95-9FAE-39EE5245BC23}" type="presParOf" srcId="{AC7B9230-F11E-4740-8E93-00034879B5E6}" destId="{26FAFFB4-37E8-46AE-8FEB-163C6A9C9436}" srcOrd="2" destOrd="0" presId="urn:microsoft.com/office/officeart/2005/8/layout/target2"/>
    <dgm:cxn modelId="{4DAA03EB-13B9-4262-8CA3-7080D4F32FFA}" type="presParOf" srcId="{26FAFFB4-37E8-46AE-8FEB-163C6A9C9436}" destId="{623346BB-7C91-4142-9359-73774ED73492}" srcOrd="0" destOrd="0" presId="urn:microsoft.com/office/officeart/2005/8/layout/target2"/>
    <dgm:cxn modelId="{7FD7B444-7CD5-4764-9292-A64604D49FB1}" type="presParOf" srcId="{26FAFFB4-37E8-46AE-8FEB-163C6A9C9436}" destId="{82BF7474-9B86-4564-8A21-75090A544153}" srcOrd="1" destOrd="0" presId="urn:microsoft.com/office/officeart/2005/8/layout/target2"/>
    <dgm:cxn modelId="{2C4CD82F-CEA5-431B-8F2A-01D9F279CE8D}" type="presParOf" srcId="{82BF7474-9B86-4564-8A21-75090A544153}" destId="{79869283-8AFF-418D-A2AB-FB71692B5BD7}" srcOrd="0" destOrd="0" presId="urn:microsoft.com/office/officeart/2005/8/layout/target2"/>
    <dgm:cxn modelId="{215D02E0-FA97-474A-B234-60075A5B6EBF}" type="presParOf" srcId="{82BF7474-9B86-4564-8A21-75090A544153}" destId="{F80B446A-2422-4480-B967-14179A1CE985}" srcOrd="1" destOrd="0" presId="urn:microsoft.com/office/officeart/2005/8/layout/target2"/>
    <dgm:cxn modelId="{E8828FF7-636B-4EB5-9681-B85C1CB7B658}" type="presParOf" srcId="{82BF7474-9B86-4564-8A21-75090A544153}" destId="{84DCAA74-0CFE-40F2-9FEF-BF0286AB3BBC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485A1-C461-4665-9CC9-D3226E37D53D}">
      <dsp:nvSpPr>
        <dsp:cNvPr id="0" name=""/>
        <dsp:cNvSpPr/>
      </dsp:nvSpPr>
      <dsp:spPr>
        <a:xfrm>
          <a:off x="4608" y="0"/>
          <a:ext cx="1616996" cy="470919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Thora</a:t>
          </a:r>
        </a:p>
      </dsp:txBody>
      <dsp:txXfrm>
        <a:off x="4608" y="0"/>
        <a:ext cx="1616996" cy="1412758"/>
      </dsp:txXfrm>
    </dsp:sp>
    <dsp:sp modelId="{68D123E7-96CD-4365-8585-56D6E8C67BAC}">
      <dsp:nvSpPr>
        <dsp:cNvPr id="0" name=""/>
        <dsp:cNvSpPr/>
      </dsp:nvSpPr>
      <dsp:spPr>
        <a:xfrm>
          <a:off x="166307" y="1413160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Landbelofte</a:t>
          </a:r>
        </a:p>
      </dsp:txBody>
      <dsp:txXfrm>
        <a:off x="193404" y="1440257"/>
        <a:ext cx="1239402" cy="870974"/>
      </dsp:txXfrm>
    </dsp:sp>
    <dsp:sp modelId="{5C9C2587-A4F4-45F5-A68E-BBD529AB7B5F}">
      <dsp:nvSpPr>
        <dsp:cNvPr id="0" name=""/>
        <dsp:cNvSpPr/>
      </dsp:nvSpPr>
      <dsp:spPr>
        <a:xfrm>
          <a:off x="166307" y="2480662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Gods woonplaats</a:t>
          </a:r>
        </a:p>
      </dsp:txBody>
      <dsp:txXfrm>
        <a:off x="193404" y="2507759"/>
        <a:ext cx="1239402" cy="870974"/>
      </dsp:txXfrm>
    </dsp:sp>
    <dsp:sp modelId="{55C2E46A-FFC1-48D4-A3D3-C45A2E041A40}">
      <dsp:nvSpPr>
        <dsp:cNvPr id="0" name=""/>
        <dsp:cNvSpPr/>
      </dsp:nvSpPr>
      <dsp:spPr>
        <a:xfrm>
          <a:off x="166307" y="3548164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Gods volk</a:t>
          </a:r>
        </a:p>
      </dsp:txBody>
      <dsp:txXfrm>
        <a:off x="193404" y="3575261"/>
        <a:ext cx="1239402" cy="870974"/>
      </dsp:txXfrm>
    </dsp:sp>
    <dsp:sp modelId="{D33099EE-585D-47B1-9EDB-33435178C2FF}">
      <dsp:nvSpPr>
        <dsp:cNvPr id="0" name=""/>
        <dsp:cNvSpPr/>
      </dsp:nvSpPr>
      <dsp:spPr>
        <a:xfrm>
          <a:off x="1742878" y="0"/>
          <a:ext cx="1616996" cy="470919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Jozua</a:t>
          </a:r>
        </a:p>
      </dsp:txBody>
      <dsp:txXfrm>
        <a:off x="1742878" y="0"/>
        <a:ext cx="1616996" cy="1412758"/>
      </dsp:txXfrm>
    </dsp:sp>
    <dsp:sp modelId="{E2F2D949-FD7D-40D1-826F-185ED698366A}">
      <dsp:nvSpPr>
        <dsp:cNvPr id="0" name=""/>
        <dsp:cNvSpPr/>
      </dsp:nvSpPr>
      <dsp:spPr>
        <a:xfrm>
          <a:off x="1904578" y="1413160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Landopbouw</a:t>
          </a:r>
        </a:p>
      </dsp:txBody>
      <dsp:txXfrm>
        <a:off x="1931675" y="1440257"/>
        <a:ext cx="1239402" cy="870974"/>
      </dsp:txXfrm>
    </dsp:sp>
    <dsp:sp modelId="{DC9C3EBE-32D5-442F-9FEC-915152829510}">
      <dsp:nvSpPr>
        <dsp:cNvPr id="0" name=""/>
        <dsp:cNvSpPr/>
      </dsp:nvSpPr>
      <dsp:spPr>
        <a:xfrm>
          <a:off x="1904578" y="2480662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Tent in Silo</a:t>
          </a:r>
        </a:p>
      </dsp:txBody>
      <dsp:txXfrm>
        <a:off x="1931675" y="2507759"/>
        <a:ext cx="1239402" cy="870974"/>
      </dsp:txXfrm>
    </dsp:sp>
    <dsp:sp modelId="{4080F7D3-383A-4D25-942D-C049F4303CBF}">
      <dsp:nvSpPr>
        <dsp:cNvPr id="0" name=""/>
        <dsp:cNvSpPr/>
      </dsp:nvSpPr>
      <dsp:spPr>
        <a:xfrm>
          <a:off x="1904578" y="3548164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Jozua</a:t>
          </a:r>
        </a:p>
      </dsp:txBody>
      <dsp:txXfrm>
        <a:off x="1931675" y="3575261"/>
        <a:ext cx="1239402" cy="870974"/>
      </dsp:txXfrm>
    </dsp:sp>
    <dsp:sp modelId="{893D1436-E433-45D1-94D3-10D972D3CB8A}">
      <dsp:nvSpPr>
        <dsp:cNvPr id="0" name=""/>
        <dsp:cNvSpPr/>
      </dsp:nvSpPr>
      <dsp:spPr>
        <a:xfrm>
          <a:off x="3481149" y="0"/>
          <a:ext cx="1616996" cy="470919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Rechters</a:t>
          </a:r>
        </a:p>
      </dsp:txBody>
      <dsp:txXfrm>
        <a:off x="3481149" y="0"/>
        <a:ext cx="1616996" cy="1412758"/>
      </dsp:txXfrm>
    </dsp:sp>
    <dsp:sp modelId="{E3C6F13B-ED86-4AF0-86B7-8FF96886A13F}">
      <dsp:nvSpPr>
        <dsp:cNvPr id="0" name=""/>
        <dsp:cNvSpPr/>
      </dsp:nvSpPr>
      <dsp:spPr>
        <a:xfrm>
          <a:off x="3642849" y="1413160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Landafbraak</a:t>
          </a:r>
        </a:p>
      </dsp:txBody>
      <dsp:txXfrm>
        <a:off x="3669946" y="1440257"/>
        <a:ext cx="1239402" cy="870974"/>
      </dsp:txXfrm>
    </dsp:sp>
    <dsp:sp modelId="{43104E51-41E4-424D-82A2-EC90DEF58832}">
      <dsp:nvSpPr>
        <dsp:cNvPr id="0" name=""/>
        <dsp:cNvSpPr/>
      </dsp:nvSpPr>
      <dsp:spPr>
        <a:xfrm>
          <a:off x="3642849" y="2480662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Tent in Silo</a:t>
          </a:r>
        </a:p>
      </dsp:txBody>
      <dsp:txXfrm>
        <a:off x="3669946" y="2507759"/>
        <a:ext cx="1239402" cy="870974"/>
      </dsp:txXfrm>
    </dsp:sp>
    <dsp:sp modelId="{9966DEC4-FE86-462D-9E91-ECCA2FDA560B}">
      <dsp:nvSpPr>
        <dsp:cNvPr id="0" name=""/>
        <dsp:cNvSpPr/>
      </dsp:nvSpPr>
      <dsp:spPr>
        <a:xfrm>
          <a:off x="3642849" y="3548164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Rechters</a:t>
          </a:r>
          <a:br>
            <a:rPr lang="nl-BE" sz="1400" kern="1200" dirty="0"/>
          </a:br>
          <a:r>
            <a:rPr lang="nl-BE" sz="1400" kern="1200" dirty="0"/>
            <a:t>Geen koning</a:t>
          </a:r>
        </a:p>
      </dsp:txBody>
      <dsp:txXfrm>
        <a:off x="3669946" y="3575261"/>
        <a:ext cx="1239402" cy="870974"/>
      </dsp:txXfrm>
    </dsp:sp>
    <dsp:sp modelId="{C10592FE-5011-44BB-944F-528BD1A13AA9}">
      <dsp:nvSpPr>
        <dsp:cNvPr id="0" name=""/>
        <dsp:cNvSpPr/>
      </dsp:nvSpPr>
      <dsp:spPr>
        <a:xfrm>
          <a:off x="5219420" y="0"/>
          <a:ext cx="1616996" cy="470919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1-2 Samuël</a:t>
          </a:r>
        </a:p>
      </dsp:txBody>
      <dsp:txXfrm>
        <a:off x="5219420" y="0"/>
        <a:ext cx="1616996" cy="1412758"/>
      </dsp:txXfrm>
    </dsp:sp>
    <dsp:sp modelId="{E73B7C83-03AB-4AD0-9A4F-AD446A08E0D4}">
      <dsp:nvSpPr>
        <dsp:cNvPr id="0" name=""/>
        <dsp:cNvSpPr/>
      </dsp:nvSpPr>
      <dsp:spPr>
        <a:xfrm>
          <a:off x="5381120" y="1413160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Landopbouw</a:t>
          </a:r>
        </a:p>
      </dsp:txBody>
      <dsp:txXfrm>
        <a:off x="5408217" y="1440257"/>
        <a:ext cx="1239402" cy="870974"/>
      </dsp:txXfrm>
    </dsp:sp>
    <dsp:sp modelId="{137CADD5-A5DC-4792-A72D-8CA25689A86D}">
      <dsp:nvSpPr>
        <dsp:cNvPr id="0" name=""/>
        <dsp:cNvSpPr/>
      </dsp:nvSpPr>
      <dsp:spPr>
        <a:xfrm>
          <a:off x="5381120" y="2480662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Tempelopbouw</a:t>
          </a:r>
        </a:p>
      </dsp:txBody>
      <dsp:txXfrm>
        <a:off x="5408217" y="2507759"/>
        <a:ext cx="1239402" cy="870974"/>
      </dsp:txXfrm>
    </dsp:sp>
    <dsp:sp modelId="{504F4CE7-F0F6-4BE5-97A7-0C5C59AA7189}">
      <dsp:nvSpPr>
        <dsp:cNvPr id="0" name=""/>
        <dsp:cNvSpPr/>
      </dsp:nvSpPr>
      <dsp:spPr>
        <a:xfrm>
          <a:off x="5381120" y="3548164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Saul–David</a:t>
          </a:r>
        </a:p>
      </dsp:txBody>
      <dsp:txXfrm>
        <a:off x="5408217" y="3575261"/>
        <a:ext cx="1239402" cy="870974"/>
      </dsp:txXfrm>
    </dsp:sp>
    <dsp:sp modelId="{B1DFD6D3-2E63-427B-A634-06F898D2E078}">
      <dsp:nvSpPr>
        <dsp:cNvPr id="0" name=""/>
        <dsp:cNvSpPr/>
      </dsp:nvSpPr>
      <dsp:spPr>
        <a:xfrm>
          <a:off x="6957691" y="0"/>
          <a:ext cx="1616996" cy="470919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1-2 Koningen</a:t>
          </a:r>
        </a:p>
      </dsp:txBody>
      <dsp:txXfrm>
        <a:off x="6957691" y="0"/>
        <a:ext cx="1616996" cy="1412758"/>
      </dsp:txXfrm>
    </dsp:sp>
    <dsp:sp modelId="{8D2B9D1E-8BEE-4D19-B5F5-E53D6C2E3890}">
      <dsp:nvSpPr>
        <dsp:cNvPr id="0" name=""/>
        <dsp:cNvSpPr/>
      </dsp:nvSpPr>
      <dsp:spPr>
        <a:xfrm>
          <a:off x="7119391" y="1413160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Landafbraak</a:t>
          </a:r>
        </a:p>
      </dsp:txBody>
      <dsp:txXfrm>
        <a:off x="7146488" y="1440257"/>
        <a:ext cx="1239402" cy="870974"/>
      </dsp:txXfrm>
    </dsp:sp>
    <dsp:sp modelId="{8E29C32B-D040-4ADD-853A-A3901B14E615}">
      <dsp:nvSpPr>
        <dsp:cNvPr id="0" name=""/>
        <dsp:cNvSpPr/>
      </dsp:nvSpPr>
      <dsp:spPr>
        <a:xfrm>
          <a:off x="7119391" y="2480662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Tempelafbraak</a:t>
          </a:r>
        </a:p>
      </dsp:txBody>
      <dsp:txXfrm>
        <a:off x="7146488" y="2507759"/>
        <a:ext cx="1239402" cy="870974"/>
      </dsp:txXfrm>
    </dsp:sp>
    <dsp:sp modelId="{8EB7F91A-E1FA-45C3-924E-3181E7D007BF}">
      <dsp:nvSpPr>
        <dsp:cNvPr id="0" name=""/>
        <dsp:cNvSpPr/>
      </dsp:nvSpPr>
      <dsp:spPr>
        <a:xfrm>
          <a:off x="7119391" y="3548164"/>
          <a:ext cx="1293596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/>
            <a:t>Noordrijk</a:t>
          </a:r>
          <a:r>
            <a:rPr lang="nl-BE" sz="1400" kern="1200" dirty="0"/>
            <a:t>–</a:t>
          </a:r>
          <a:r>
            <a:rPr lang="nl-BE" sz="1400" kern="1200" dirty="0" err="1"/>
            <a:t>zuidrijk</a:t>
          </a:r>
          <a:endParaRPr lang="nl-BE" sz="1400" kern="1200" dirty="0"/>
        </a:p>
      </dsp:txBody>
      <dsp:txXfrm>
        <a:off x="7146488" y="3575261"/>
        <a:ext cx="1239402" cy="870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26CEE-AC8F-4AFB-8615-2AF3456F788F}">
      <dsp:nvSpPr>
        <dsp:cNvPr id="0" name=""/>
        <dsp:cNvSpPr/>
      </dsp:nvSpPr>
      <dsp:spPr>
        <a:xfrm>
          <a:off x="3456" y="0"/>
          <a:ext cx="1365655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Inleiding</a:t>
          </a:r>
          <a:br>
            <a:rPr lang="nl-BE" sz="1800" kern="1200" dirty="0"/>
          </a:br>
          <a:r>
            <a:rPr lang="nl-BE" sz="1800" kern="1200" dirty="0"/>
            <a:t>(1Sm1-2)</a:t>
          </a:r>
        </a:p>
      </dsp:txBody>
      <dsp:txXfrm>
        <a:off x="3456" y="0"/>
        <a:ext cx="1365655" cy="1490565"/>
      </dsp:txXfrm>
    </dsp:sp>
    <dsp:sp modelId="{7736E9E5-921A-4AD0-9AEE-E976E785C486}">
      <dsp:nvSpPr>
        <dsp:cNvPr id="0" name=""/>
        <dsp:cNvSpPr/>
      </dsp:nvSpPr>
      <dsp:spPr>
        <a:xfrm>
          <a:off x="140022" y="1491505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Gezin</a:t>
          </a:r>
          <a:br>
            <a:rPr lang="nl-BE" sz="1700" kern="1200" dirty="0"/>
          </a:br>
          <a:r>
            <a:rPr lang="nl-BE" sz="1700" kern="1200" dirty="0" err="1"/>
            <a:t>Elkana</a:t>
          </a:r>
          <a:endParaRPr lang="nl-BE" sz="1700" kern="1200" dirty="0"/>
        </a:p>
      </dsp:txBody>
      <dsp:txXfrm>
        <a:off x="156857" y="1508340"/>
        <a:ext cx="1058854" cy="541122"/>
      </dsp:txXfrm>
    </dsp:sp>
    <dsp:sp modelId="{177B41A1-42DB-4ECF-832F-B94133D6C3EF}">
      <dsp:nvSpPr>
        <dsp:cNvPr id="0" name=""/>
        <dsp:cNvSpPr/>
      </dsp:nvSpPr>
      <dsp:spPr>
        <a:xfrm>
          <a:off x="140022" y="2154727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Priester</a:t>
          </a:r>
        </a:p>
      </dsp:txBody>
      <dsp:txXfrm>
        <a:off x="156857" y="2171562"/>
        <a:ext cx="1058854" cy="541122"/>
      </dsp:txXfrm>
    </dsp:sp>
    <dsp:sp modelId="{111729D3-9423-4E1D-B45E-EB26FB7C3447}">
      <dsp:nvSpPr>
        <dsp:cNvPr id="0" name=""/>
        <dsp:cNvSpPr/>
      </dsp:nvSpPr>
      <dsp:spPr>
        <a:xfrm>
          <a:off x="140022" y="2817948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Onrecht</a:t>
          </a:r>
        </a:p>
      </dsp:txBody>
      <dsp:txXfrm>
        <a:off x="156857" y="2834783"/>
        <a:ext cx="1058854" cy="541122"/>
      </dsp:txXfrm>
    </dsp:sp>
    <dsp:sp modelId="{E5F3A554-5049-4874-A8CB-A12155BF1421}">
      <dsp:nvSpPr>
        <dsp:cNvPr id="0" name=""/>
        <dsp:cNvSpPr/>
      </dsp:nvSpPr>
      <dsp:spPr>
        <a:xfrm>
          <a:off x="140022" y="3481170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Tempel/</a:t>
          </a:r>
          <a:br>
            <a:rPr lang="nl-BE" sz="1700" kern="1200" dirty="0"/>
          </a:br>
          <a:r>
            <a:rPr lang="nl-BE" sz="1700" kern="1200" dirty="0"/>
            <a:t>profeet</a:t>
          </a:r>
        </a:p>
      </dsp:txBody>
      <dsp:txXfrm>
        <a:off x="156857" y="3498005"/>
        <a:ext cx="1058854" cy="541122"/>
      </dsp:txXfrm>
    </dsp:sp>
    <dsp:sp modelId="{0635557D-C394-4A1C-ACC2-DC98C4AB65B3}">
      <dsp:nvSpPr>
        <dsp:cNvPr id="0" name=""/>
        <dsp:cNvSpPr/>
      </dsp:nvSpPr>
      <dsp:spPr>
        <a:xfrm>
          <a:off x="140022" y="4144392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Lofzang</a:t>
          </a:r>
          <a:br>
            <a:rPr lang="nl-BE" sz="1700" kern="1200" dirty="0"/>
          </a:br>
          <a:r>
            <a:rPr lang="nl-BE" sz="1700" kern="1200" dirty="0"/>
            <a:t>(2:1-11)</a:t>
          </a:r>
        </a:p>
      </dsp:txBody>
      <dsp:txXfrm>
        <a:off x="156857" y="4161227"/>
        <a:ext cx="1058854" cy="541122"/>
      </dsp:txXfrm>
    </dsp:sp>
    <dsp:sp modelId="{B9A371EF-B7ED-4D37-9138-E66C0A564378}">
      <dsp:nvSpPr>
        <dsp:cNvPr id="0" name=""/>
        <dsp:cNvSpPr/>
      </dsp:nvSpPr>
      <dsp:spPr>
        <a:xfrm>
          <a:off x="1471536" y="0"/>
          <a:ext cx="1365655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Eli–Samuël</a:t>
          </a:r>
          <a:br>
            <a:rPr lang="nl-BE" sz="1800" kern="1200" dirty="0"/>
          </a:br>
          <a:r>
            <a:rPr lang="nl-BE" sz="1800" kern="1200" dirty="0"/>
            <a:t>(1Sm2-7)</a:t>
          </a:r>
        </a:p>
      </dsp:txBody>
      <dsp:txXfrm>
        <a:off x="1471536" y="0"/>
        <a:ext cx="1365655" cy="1490565"/>
      </dsp:txXfrm>
    </dsp:sp>
    <dsp:sp modelId="{6392A9E2-13F5-4618-A600-2D02C6A65CE9}">
      <dsp:nvSpPr>
        <dsp:cNvPr id="0" name=""/>
        <dsp:cNvSpPr/>
      </dsp:nvSpPr>
      <dsp:spPr>
        <a:xfrm>
          <a:off x="1608102" y="1491505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Gezin</a:t>
          </a:r>
          <a:br>
            <a:rPr lang="nl-BE" sz="1700" kern="1200" dirty="0"/>
          </a:br>
          <a:r>
            <a:rPr lang="nl-BE" sz="1700" kern="1200" dirty="0"/>
            <a:t>Eli</a:t>
          </a:r>
        </a:p>
      </dsp:txBody>
      <dsp:txXfrm>
        <a:off x="1624937" y="1508340"/>
        <a:ext cx="1058854" cy="541122"/>
      </dsp:txXfrm>
    </dsp:sp>
    <dsp:sp modelId="{E41E6702-6896-4705-9CAC-0ACBDDD02E8C}">
      <dsp:nvSpPr>
        <dsp:cNvPr id="0" name=""/>
        <dsp:cNvSpPr/>
      </dsp:nvSpPr>
      <dsp:spPr>
        <a:xfrm>
          <a:off x="1608102" y="2154727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700" kern="1200" dirty="0"/>
        </a:p>
      </dsp:txBody>
      <dsp:txXfrm>
        <a:off x="1624937" y="2171562"/>
        <a:ext cx="1058854" cy="541122"/>
      </dsp:txXfrm>
    </dsp:sp>
    <dsp:sp modelId="{2FB0715C-BDD4-404A-BF78-DB0A90A7E1A6}">
      <dsp:nvSpPr>
        <dsp:cNvPr id="0" name=""/>
        <dsp:cNvSpPr/>
      </dsp:nvSpPr>
      <dsp:spPr>
        <a:xfrm>
          <a:off x="1608102" y="2817948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700" kern="1200" dirty="0"/>
        </a:p>
      </dsp:txBody>
      <dsp:txXfrm>
        <a:off x="1624937" y="2834783"/>
        <a:ext cx="1058854" cy="541122"/>
      </dsp:txXfrm>
    </dsp:sp>
    <dsp:sp modelId="{230D313B-AE41-4D5C-9F62-3EB92AF207FB}">
      <dsp:nvSpPr>
        <dsp:cNvPr id="0" name=""/>
        <dsp:cNvSpPr/>
      </dsp:nvSpPr>
      <dsp:spPr>
        <a:xfrm>
          <a:off x="1608102" y="3481170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Ark</a:t>
          </a:r>
        </a:p>
      </dsp:txBody>
      <dsp:txXfrm>
        <a:off x="1624937" y="3498005"/>
        <a:ext cx="1058854" cy="541122"/>
      </dsp:txXfrm>
    </dsp:sp>
    <dsp:sp modelId="{7089EF5E-CE9B-432F-AF50-6093B8AB7873}">
      <dsp:nvSpPr>
        <dsp:cNvPr id="0" name=""/>
        <dsp:cNvSpPr/>
      </dsp:nvSpPr>
      <dsp:spPr>
        <a:xfrm>
          <a:off x="1608102" y="4144392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700" kern="1200" dirty="0"/>
        </a:p>
      </dsp:txBody>
      <dsp:txXfrm>
        <a:off x="1624937" y="4161227"/>
        <a:ext cx="1058854" cy="541122"/>
      </dsp:txXfrm>
    </dsp:sp>
    <dsp:sp modelId="{EE0F4131-1D72-4D4E-918A-913834F822BE}">
      <dsp:nvSpPr>
        <dsp:cNvPr id="0" name=""/>
        <dsp:cNvSpPr/>
      </dsp:nvSpPr>
      <dsp:spPr>
        <a:xfrm>
          <a:off x="2939616" y="0"/>
          <a:ext cx="1365655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Samuël–Saul</a:t>
          </a:r>
          <a:br>
            <a:rPr lang="nl-BE" sz="1800" kern="1200" dirty="0"/>
          </a:br>
          <a:r>
            <a:rPr lang="nl-BE" sz="1800" kern="1200" dirty="0"/>
            <a:t>(1Sm8-14)</a:t>
          </a:r>
        </a:p>
      </dsp:txBody>
      <dsp:txXfrm>
        <a:off x="2939616" y="0"/>
        <a:ext cx="1365655" cy="1490565"/>
      </dsp:txXfrm>
    </dsp:sp>
    <dsp:sp modelId="{FDAA52FE-3B12-4455-8C1A-0FA8B844EB39}">
      <dsp:nvSpPr>
        <dsp:cNvPr id="0" name=""/>
        <dsp:cNvSpPr/>
      </dsp:nvSpPr>
      <dsp:spPr>
        <a:xfrm>
          <a:off x="3076181" y="1491505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Gezin</a:t>
          </a:r>
          <a:br>
            <a:rPr lang="nl-BE" sz="1700" kern="1200" dirty="0"/>
          </a:br>
          <a:r>
            <a:rPr lang="nl-BE" sz="1700" kern="1200" dirty="0"/>
            <a:t>Samuël</a:t>
          </a:r>
        </a:p>
      </dsp:txBody>
      <dsp:txXfrm>
        <a:off x="3093016" y="1508340"/>
        <a:ext cx="1058854" cy="541122"/>
      </dsp:txXfrm>
    </dsp:sp>
    <dsp:sp modelId="{2597CF57-0B79-4E11-96EE-89E43EEDD31B}">
      <dsp:nvSpPr>
        <dsp:cNvPr id="0" name=""/>
        <dsp:cNvSpPr/>
      </dsp:nvSpPr>
      <dsp:spPr>
        <a:xfrm>
          <a:off x="3076181" y="2154727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Koning</a:t>
          </a:r>
        </a:p>
      </dsp:txBody>
      <dsp:txXfrm>
        <a:off x="3093016" y="2171562"/>
        <a:ext cx="1058854" cy="541122"/>
      </dsp:txXfrm>
    </dsp:sp>
    <dsp:sp modelId="{F80DB61A-99BD-4083-BFC7-3BD95BBFA789}">
      <dsp:nvSpPr>
        <dsp:cNvPr id="0" name=""/>
        <dsp:cNvSpPr/>
      </dsp:nvSpPr>
      <dsp:spPr>
        <a:xfrm>
          <a:off x="3076181" y="2817948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Oorlog Ammon</a:t>
          </a:r>
        </a:p>
      </dsp:txBody>
      <dsp:txXfrm>
        <a:off x="3093016" y="2834783"/>
        <a:ext cx="1058854" cy="541122"/>
      </dsp:txXfrm>
    </dsp:sp>
    <dsp:sp modelId="{58A6724A-70A1-45C1-AD19-E235CB142E5F}">
      <dsp:nvSpPr>
        <dsp:cNvPr id="0" name=""/>
        <dsp:cNvSpPr/>
      </dsp:nvSpPr>
      <dsp:spPr>
        <a:xfrm>
          <a:off x="3076181" y="3481170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Samuël</a:t>
          </a:r>
        </a:p>
      </dsp:txBody>
      <dsp:txXfrm>
        <a:off x="3093016" y="3498005"/>
        <a:ext cx="1058854" cy="541122"/>
      </dsp:txXfrm>
    </dsp:sp>
    <dsp:sp modelId="{C943A301-624A-49A1-B79B-3DCCC9A9E5D4}">
      <dsp:nvSpPr>
        <dsp:cNvPr id="0" name=""/>
        <dsp:cNvSpPr/>
      </dsp:nvSpPr>
      <dsp:spPr>
        <a:xfrm>
          <a:off x="3076181" y="4144392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700" kern="1200" dirty="0"/>
        </a:p>
      </dsp:txBody>
      <dsp:txXfrm>
        <a:off x="3093016" y="4161227"/>
        <a:ext cx="1058854" cy="541122"/>
      </dsp:txXfrm>
    </dsp:sp>
    <dsp:sp modelId="{6D03E1AC-B518-48B5-94BE-6B6826D6941C}">
      <dsp:nvSpPr>
        <dsp:cNvPr id="0" name=""/>
        <dsp:cNvSpPr/>
      </dsp:nvSpPr>
      <dsp:spPr>
        <a:xfrm>
          <a:off x="4407696" y="0"/>
          <a:ext cx="1365655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Saul–David</a:t>
          </a:r>
          <a:br>
            <a:rPr lang="nl-BE" sz="1800" kern="1200" dirty="0"/>
          </a:br>
          <a:r>
            <a:rPr lang="nl-BE" sz="1800" kern="1200" dirty="0"/>
            <a:t>(1Sm15-2Sm8)</a:t>
          </a:r>
        </a:p>
      </dsp:txBody>
      <dsp:txXfrm>
        <a:off x="4407696" y="0"/>
        <a:ext cx="1365655" cy="1490565"/>
      </dsp:txXfrm>
    </dsp:sp>
    <dsp:sp modelId="{EE123FAF-866D-4E45-AEA1-789FA36055F8}">
      <dsp:nvSpPr>
        <dsp:cNvPr id="0" name=""/>
        <dsp:cNvSpPr/>
      </dsp:nvSpPr>
      <dsp:spPr>
        <a:xfrm>
          <a:off x="4544261" y="1491505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Gezin</a:t>
          </a:r>
          <a:br>
            <a:rPr lang="nl-BE" sz="1700" kern="1200" dirty="0"/>
          </a:br>
          <a:r>
            <a:rPr lang="nl-BE" sz="1700" kern="1200" dirty="0"/>
            <a:t>Saul</a:t>
          </a:r>
        </a:p>
      </dsp:txBody>
      <dsp:txXfrm>
        <a:off x="4561096" y="1508340"/>
        <a:ext cx="1058854" cy="541122"/>
      </dsp:txXfrm>
    </dsp:sp>
    <dsp:sp modelId="{00157E16-6B40-4042-A561-B857C743AAA7}">
      <dsp:nvSpPr>
        <dsp:cNvPr id="0" name=""/>
        <dsp:cNvSpPr/>
      </dsp:nvSpPr>
      <dsp:spPr>
        <a:xfrm>
          <a:off x="4544261" y="2154727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700" kern="1200" dirty="0"/>
        </a:p>
      </dsp:txBody>
      <dsp:txXfrm>
        <a:off x="4561096" y="2171562"/>
        <a:ext cx="1058854" cy="541122"/>
      </dsp:txXfrm>
    </dsp:sp>
    <dsp:sp modelId="{A7BA2DA2-F59A-4DA7-82B8-0109E762418A}">
      <dsp:nvSpPr>
        <dsp:cNvPr id="0" name=""/>
        <dsp:cNvSpPr/>
      </dsp:nvSpPr>
      <dsp:spPr>
        <a:xfrm>
          <a:off x="4544261" y="2817948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700" kern="1200" dirty="0"/>
        </a:p>
      </dsp:txBody>
      <dsp:txXfrm>
        <a:off x="4561096" y="2834783"/>
        <a:ext cx="1058854" cy="541122"/>
      </dsp:txXfrm>
    </dsp:sp>
    <dsp:sp modelId="{73BD6152-0909-47BB-9FAC-14033E246474}">
      <dsp:nvSpPr>
        <dsp:cNvPr id="0" name=""/>
        <dsp:cNvSpPr/>
      </dsp:nvSpPr>
      <dsp:spPr>
        <a:xfrm>
          <a:off x="4544261" y="3481170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Ark</a:t>
          </a:r>
        </a:p>
      </dsp:txBody>
      <dsp:txXfrm>
        <a:off x="4561096" y="3498005"/>
        <a:ext cx="1058854" cy="541122"/>
      </dsp:txXfrm>
    </dsp:sp>
    <dsp:sp modelId="{ED290C02-681B-43F1-957B-4F69F84B7B63}">
      <dsp:nvSpPr>
        <dsp:cNvPr id="0" name=""/>
        <dsp:cNvSpPr/>
      </dsp:nvSpPr>
      <dsp:spPr>
        <a:xfrm>
          <a:off x="4544261" y="4144392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Klaaglied Saul</a:t>
          </a:r>
        </a:p>
      </dsp:txBody>
      <dsp:txXfrm>
        <a:off x="4561096" y="4161227"/>
        <a:ext cx="1058854" cy="541122"/>
      </dsp:txXfrm>
    </dsp:sp>
    <dsp:sp modelId="{71B15D98-27C4-4842-A09F-87740B5A5F7E}">
      <dsp:nvSpPr>
        <dsp:cNvPr id="0" name=""/>
        <dsp:cNvSpPr/>
      </dsp:nvSpPr>
      <dsp:spPr>
        <a:xfrm>
          <a:off x="5875775" y="0"/>
          <a:ext cx="1365655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David–verval</a:t>
          </a:r>
          <a:br>
            <a:rPr lang="nl-BE" sz="1800" kern="1200" dirty="0"/>
          </a:br>
          <a:r>
            <a:rPr lang="nl-BE" sz="1800" kern="1200" dirty="0"/>
            <a:t>(2Sm9-20)</a:t>
          </a:r>
        </a:p>
      </dsp:txBody>
      <dsp:txXfrm>
        <a:off x="5875775" y="0"/>
        <a:ext cx="1365655" cy="1490565"/>
      </dsp:txXfrm>
    </dsp:sp>
    <dsp:sp modelId="{1196227F-107D-4AC8-8B35-8FAFE887DD1B}">
      <dsp:nvSpPr>
        <dsp:cNvPr id="0" name=""/>
        <dsp:cNvSpPr/>
      </dsp:nvSpPr>
      <dsp:spPr>
        <a:xfrm>
          <a:off x="6012341" y="1491505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Gezin</a:t>
          </a:r>
          <a:br>
            <a:rPr lang="nl-BE" sz="1700" kern="1200" dirty="0"/>
          </a:br>
          <a:r>
            <a:rPr lang="nl-BE" sz="1700" kern="1200" dirty="0"/>
            <a:t>David</a:t>
          </a:r>
        </a:p>
      </dsp:txBody>
      <dsp:txXfrm>
        <a:off x="6029176" y="1508340"/>
        <a:ext cx="1058854" cy="541122"/>
      </dsp:txXfrm>
    </dsp:sp>
    <dsp:sp modelId="{E9188CC6-A8B7-423D-84A3-E23F14879543}">
      <dsp:nvSpPr>
        <dsp:cNvPr id="0" name=""/>
        <dsp:cNvSpPr/>
      </dsp:nvSpPr>
      <dsp:spPr>
        <a:xfrm>
          <a:off x="6012341" y="2154727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700" kern="1200" dirty="0"/>
        </a:p>
      </dsp:txBody>
      <dsp:txXfrm>
        <a:off x="6029176" y="2171562"/>
        <a:ext cx="1058854" cy="541122"/>
      </dsp:txXfrm>
    </dsp:sp>
    <dsp:sp modelId="{984FE62A-571F-4CF7-8BE9-4C9FBB9AC78F}">
      <dsp:nvSpPr>
        <dsp:cNvPr id="0" name=""/>
        <dsp:cNvSpPr/>
      </dsp:nvSpPr>
      <dsp:spPr>
        <a:xfrm>
          <a:off x="6012341" y="2817948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Oorlog Ammon</a:t>
          </a:r>
        </a:p>
      </dsp:txBody>
      <dsp:txXfrm>
        <a:off x="6029176" y="2834783"/>
        <a:ext cx="1058854" cy="541122"/>
      </dsp:txXfrm>
    </dsp:sp>
    <dsp:sp modelId="{27E75B62-02F9-4F11-9D63-698F4D943FCC}">
      <dsp:nvSpPr>
        <dsp:cNvPr id="0" name=""/>
        <dsp:cNvSpPr/>
      </dsp:nvSpPr>
      <dsp:spPr>
        <a:xfrm>
          <a:off x="6012341" y="3481170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Nathan</a:t>
          </a:r>
        </a:p>
      </dsp:txBody>
      <dsp:txXfrm>
        <a:off x="6029176" y="3498005"/>
        <a:ext cx="1058854" cy="541122"/>
      </dsp:txXfrm>
    </dsp:sp>
    <dsp:sp modelId="{0D5A291E-5830-445F-96FB-5F4B628185C3}">
      <dsp:nvSpPr>
        <dsp:cNvPr id="0" name=""/>
        <dsp:cNvSpPr/>
      </dsp:nvSpPr>
      <dsp:spPr>
        <a:xfrm>
          <a:off x="6012341" y="4144392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700" kern="1200" dirty="0"/>
        </a:p>
      </dsp:txBody>
      <dsp:txXfrm>
        <a:off x="6029176" y="4161227"/>
        <a:ext cx="1058854" cy="541122"/>
      </dsp:txXfrm>
    </dsp:sp>
    <dsp:sp modelId="{61AC1F3F-02F9-4A3D-9337-9CB1892ACBDA}">
      <dsp:nvSpPr>
        <dsp:cNvPr id="0" name=""/>
        <dsp:cNvSpPr/>
      </dsp:nvSpPr>
      <dsp:spPr>
        <a:xfrm>
          <a:off x="7343855" y="0"/>
          <a:ext cx="1365655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Uitleiding</a:t>
          </a:r>
          <a:br>
            <a:rPr lang="nl-BE" sz="1800" kern="1200" dirty="0"/>
          </a:br>
          <a:r>
            <a:rPr lang="nl-BE" sz="1800" kern="1200" dirty="0"/>
            <a:t>(2Sm21-24)</a:t>
          </a:r>
        </a:p>
      </dsp:txBody>
      <dsp:txXfrm>
        <a:off x="7343855" y="0"/>
        <a:ext cx="1365655" cy="1490565"/>
      </dsp:txXfrm>
    </dsp:sp>
    <dsp:sp modelId="{5B53A6AF-68E9-4A0D-B529-235EA805DAA7}">
      <dsp:nvSpPr>
        <dsp:cNvPr id="0" name=""/>
        <dsp:cNvSpPr/>
      </dsp:nvSpPr>
      <dsp:spPr>
        <a:xfrm>
          <a:off x="7480421" y="1491505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Huis</a:t>
          </a:r>
          <a:br>
            <a:rPr lang="nl-BE" sz="1700" kern="1200" dirty="0"/>
          </a:br>
          <a:r>
            <a:rPr lang="nl-BE" sz="1700" kern="1200" dirty="0"/>
            <a:t>David</a:t>
          </a:r>
        </a:p>
      </dsp:txBody>
      <dsp:txXfrm>
        <a:off x="7497256" y="1508340"/>
        <a:ext cx="1058854" cy="541122"/>
      </dsp:txXfrm>
    </dsp:sp>
    <dsp:sp modelId="{7C50B37E-9C19-4724-BA48-23F91764C5F0}">
      <dsp:nvSpPr>
        <dsp:cNvPr id="0" name=""/>
        <dsp:cNvSpPr/>
      </dsp:nvSpPr>
      <dsp:spPr>
        <a:xfrm>
          <a:off x="7480421" y="2154727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700" kern="1200" dirty="0"/>
        </a:p>
      </dsp:txBody>
      <dsp:txXfrm>
        <a:off x="7497256" y="2171562"/>
        <a:ext cx="1058854" cy="541122"/>
      </dsp:txXfrm>
    </dsp:sp>
    <dsp:sp modelId="{7C49633A-92C5-428D-AD0A-6144B80E1793}">
      <dsp:nvSpPr>
        <dsp:cNvPr id="0" name=""/>
        <dsp:cNvSpPr/>
      </dsp:nvSpPr>
      <dsp:spPr>
        <a:xfrm>
          <a:off x="7480421" y="2817948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Pest</a:t>
          </a:r>
        </a:p>
      </dsp:txBody>
      <dsp:txXfrm>
        <a:off x="7497256" y="2834783"/>
        <a:ext cx="1058854" cy="541122"/>
      </dsp:txXfrm>
    </dsp:sp>
    <dsp:sp modelId="{9CFD2098-7EBB-4DC1-8EEF-E7B32FEF5FF3}">
      <dsp:nvSpPr>
        <dsp:cNvPr id="0" name=""/>
        <dsp:cNvSpPr/>
      </dsp:nvSpPr>
      <dsp:spPr>
        <a:xfrm>
          <a:off x="7480421" y="3481170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 err="1"/>
            <a:t>Gad</a:t>
          </a:r>
          <a:endParaRPr lang="nl-BE" sz="1700" kern="1200" dirty="0"/>
        </a:p>
      </dsp:txBody>
      <dsp:txXfrm>
        <a:off x="7497256" y="3498005"/>
        <a:ext cx="1058854" cy="541122"/>
      </dsp:txXfrm>
    </dsp:sp>
    <dsp:sp modelId="{D8928F58-A81B-4398-95B7-7A248B651142}">
      <dsp:nvSpPr>
        <dsp:cNvPr id="0" name=""/>
        <dsp:cNvSpPr/>
      </dsp:nvSpPr>
      <dsp:spPr>
        <a:xfrm>
          <a:off x="7480421" y="4144392"/>
          <a:ext cx="1092524" cy="574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Lofzang</a:t>
          </a:r>
          <a:br>
            <a:rPr lang="nl-BE" sz="1700" kern="1200" dirty="0"/>
          </a:br>
          <a:r>
            <a:rPr lang="nl-BE" sz="1700" kern="1200" dirty="0"/>
            <a:t>(22:1-51)</a:t>
          </a:r>
        </a:p>
      </dsp:txBody>
      <dsp:txXfrm>
        <a:off x="7497256" y="4161227"/>
        <a:ext cx="1058854" cy="541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8F731-865A-4560-89FF-A86E8EBE7D4A}">
      <dsp:nvSpPr>
        <dsp:cNvPr id="0" name=""/>
        <dsp:cNvSpPr/>
      </dsp:nvSpPr>
      <dsp:spPr>
        <a:xfrm>
          <a:off x="38" y="131934"/>
          <a:ext cx="3685337" cy="547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Saul</a:t>
          </a:r>
          <a:endParaRPr lang="nl-BE" sz="1900" kern="1200" dirty="0"/>
        </a:p>
      </dsp:txBody>
      <dsp:txXfrm>
        <a:off x="38" y="131934"/>
        <a:ext cx="3685337" cy="547200"/>
      </dsp:txXfrm>
    </dsp:sp>
    <dsp:sp modelId="{3B235B0A-8463-4E65-8EDF-E5744C686CED}">
      <dsp:nvSpPr>
        <dsp:cNvPr id="0" name=""/>
        <dsp:cNvSpPr/>
      </dsp:nvSpPr>
      <dsp:spPr>
        <a:xfrm>
          <a:off x="38" y="679134"/>
          <a:ext cx="3685337" cy="281636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Koning naar de mens: grote man (1Sm10:23-24)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Meteen koning, maar tijdelijk koningschap (1Sm15:23)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Wreed, onvergevingsgezind (1Sm14:44; 18:9; 20:30-34; 22:11-19)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Verbergt zijn zonde en keert zich van God af (1Sm15:10-31; 16:14)</a:t>
          </a:r>
        </a:p>
      </dsp:txBody>
      <dsp:txXfrm>
        <a:off x="38" y="679134"/>
        <a:ext cx="3685337" cy="2816369"/>
      </dsp:txXfrm>
    </dsp:sp>
    <dsp:sp modelId="{9E9DFAA2-42D9-4A38-A031-921186982CDA}">
      <dsp:nvSpPr>
        <dsp:cNvPr id="0" name=""/>
        <dsp:cNvSpPr/>
      </dsp:nvSpPr>
      <dsp:spPr>
        <a:xfrm>
          <a:off x="4201323" y="131934"/>
          <a:ext cx="3685337" cy="5472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David</a:t>
          </a:r>
        </a:p>
      </dsp:txBody>
      <dsp:txXfrm>
        <a:off x="4201323" y="131934"/>
        <a:ext cx="3685337" cy="547200"/>
      </dsp:txXfrm>
    </dsp:sp>
    <dsp:sp modelId="{747A9A90-0F39-4401-8543-DE9BD41EA396}">
      <dsp:nvSpPr>
        <dsp:cNvPr id="0" name=""/>
        <dsp:cNvSpPr/>
      </dsp:nvSpPr>
      <dsp:spPr>
        <a:xfrm>
          <a:off x="4201323" y="679134"/>
          <a:ext cx="3685337" cy="281636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Koning naar Gods hart, geen grote lengte (2Sm7:8-16)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Niet meteen koning, maar eeuwig koningschap (2Sm7:29)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Vriendelijk, welwillend en vergevingsgezind (1Sm26; 2Sm9:1)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Erkent zonde keert zich tot God (2Sm12:13; 24:10)</a:t>
          </a:r>
        </a:p>
      </dsp:txBody>
      <dsp:txXfrm>
        <a:off x="4201323" y="679134"/>
        <a:ext cx="3685337" cy="2816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5AE2E-EF76-4E51-A000-D8AD842BB8D7}">
      <dsp:nvSpPr>
        <dsp:cNvPr id="0" name=""/>
        <dsp:cNvSpPr/>
      </dsp:nvSpPr>
      <dsp:spPr>
        <a:xfrm>
          <a:off x="2464" y="449"/>
          <a:ext cx="2537545" cy="1709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Sauls zalving</a:t>
          </a:r>
        </a:p>
      </dsp:txBody>
      <dsp:txXfrm>
        <a:off x="52525" y="50510"/>
        <a:ext cx="2437423" cy="1609095"/>
      </dsp:txXfrm>
    </dsp:sp>
    <dsp:sp modelId="{00220B77-7E6A-4976-96B3-05B42BF89DE3}">
      <dsp:nvSpPr>
        <dsp:cNvPr id="0" name=""/>
        <dsp:cNvSpPr/>
      </dsp:nvSpPr>
      <dsp:spPr>
        <a:xfrm>
          <a:off x="2464" y="1917771"/>
          <a:ext cx="800992" cy="1709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1Sm9:1-10:16</a:t>
          </a:r>
        </a:p>
      </dsp:txBody>
      <dsp:txXfrm>
        <a:off x="25924" y="1941231"/>
        <a:ext cx="754072" cy="1662297"/>
      </dsp:txXfrm>
    </dsp:sp>
    <dsp:sp modelId="{C0B23AF5-3993-449F-B94E-80C715FBB8B1}">
      <dsp:nvSpPr>
        <dsp:cNvPr id="0" name=""/>
        <dsp:cNvSpPr/>
      </dsp:nvSpPr>
      <dsp:spPr>
        <a:xfrm>
          <a:off x="870740" y="1917771"/>
          <a:ext cx="800992" cy="1709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1Sm10:17-27</a:t>
          </a:r>
        </a:p>
      </dsp:txBody>
      <dsp:txXfrm>
        <a:off x="894200" y="1941231"/>
        <a:ext cx="754072" cy="1662297"/>
      </dsp:txXfrm>
    </dsp:sp>
    <dsp:sp modelId="{4C9B6E1B-0E09-40FE-B804-B1E9EAB98857}">
      <dsp:nvSpPr>
        <dsp:cNvPr id="0" name=""/>
        <dsp:cNvSpPr/>
      </dsp:nvSpPr>
      <dsp:spPr>
        <a:xfrm>
          <a:off x="1739017" y="1917771"/>
          <a:ext cx="800992" cy="1709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1Sm11:1-15</a:t>
          </a:r>
        </a:p>
      </dsp:txBody>
      <dsp:txXfrm>
        <a:off x="1762477" y="1941231"/>
        <a:ext cx="754072" cy="1662297"/>
      </dsp:txXfrm>
    </dsp:sp>
    <dsp:sp modelId="{EE3C018A-6016-4478-8B51-F8B1AE68E47F}">
      <dsp:nvSpPr>
        <dsp:cNvPr id="0" name=""/>
        <dsp:cNvSpPr/>
      </dsp:nvSpPr>
      <dsp:spPr>
        <a:xfrm>
          <a:off x="2674577" y="449"/>
          <a:ext cx="3405822" cy="1709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Davids zalving</a:t>
          </a:r>
        </a:p>
      </dsp:txBody>
      <dsp:txXfrm>
        <a:off x="2724638" y="50510"/>
        <a:ext cx="3305700" cy="1609095"/>
      </dsp:txXfrm>
    </dsp:sp>
    <dsp:sp modelId="{43CCF59F-A5EF-43AC-9ED2-98F6E95C78CE}">
      <dsp:nvSpPr>
        <dsp:cNvPr id="0" name=""/>
        <dsp:cNvSpPr/>
      </dsp:nvSpPr>
      <dsp:spPr>
        <a:xfrm>
          <a:off x="2674577" y="1917771"/>
          <a:ext cx="800992" cy="1709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1Sm16</a:t>
          </a:r>
        </a:p>
      </dsp:txBody>
      <dsp:txXfrm>
        <a:off x="2698037" y="1941231"/>
        <a:ext cx="754072" cy="1662297"/>
      </dsp:txXfrm>
    </dsp:sp>
    <dsp:sp modelId="{E808AC9C-4847-4F3B-9009-D6B91398AF7C}">
      <dsp:nvSpPr>
        <dsp:cNvPr id="0" name=""/>
        <dsp:cNvSpPr/>
      </dsp:nvSpPr>
      <dsp:spPr>
        <a:xfrm>
          <a:off x="3542853" y="1917771"/>
          <a:ext cx="800992" cy="1709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2Sm2:1-7</a:t>
          </a:r>
        </a:p>
      </dsp:txBody>
      <dsp:txXfrm>
        <a:off x="3566313" y="1941231"/>
        <a:ext cx="754072" cy="1662297"/>
      </dsp:txXfrm>
    </dsp:sp>
    <dsp:sp modelId="{F6EF6063-2705-45AD-8EB8-522A825CD59E}">
      <dsp:nvSpPr>
        <dsp:cNvPr id="0" name=""/>
        <dsp:cNvSpPr/>
      </dsp:nvSpPr>
      <dsp:spPr>
        <a:xfrm>
          <a:off x="4411129" y="1917771"/>
          <a:ext cx="800992" cy="1709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2Sm3:6-21</a:t>
          </a:r>
        </a:p>
      </dsp:txBody>
      <dsp:txXfrm>
        <a:off x="4434589" y="1941231"/>
        <a:ext cx="754072" cy="1662297"/>
      </dsp:txXfrm>
    </dsp:sp>
    <dsp:sp modelId="{425245B5-C59A-4C38-8615-A2ABD386C1EB}">
      <dsp:nvSpPr>
        <dsp:cNvPr id="0" name=""/>
        <dsp:cNvSpPr/>
      </dsp:nvSpPr>
      <dsp:spPr>
        <a:xfrm>
          <a:off x="5279406" y="1917771"/>
          <a:ext cx="800992" cy="1709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2Sm5:1-15</a:t>
          </a:r>
        </a:p>
      </dsp:txBody>
      <dsp:txXfrm>
        <a:off x="5302866" y="1941231"/>
        <a:ext cx="754072" cy="1662297"/>
      </dsp:txXfrm>
    </dsp:sp>
    <dsp:sp modelId="{BE1A5A93-4145-4836-9EBC-095E965E4E39}">
      <dsp:nvSpPr>
        <dsp:cNvPr id="0" name=""/>
        <dsp:cNvSpPr/>
      </dsp:nvSpPr>
      <dsp:spPr>
        <a:xfrm>
          <a:off x="6214966" y="449"/>
          <a:ext cx="1669269" cy="1709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Sauls sterven</a:t>
          </a:r>
        </a:p>
      </dsp:txBody>
      <dsp:txXfrm>
        <a:off x="6263857" y="49340"/>
        <a:ext cx="1571487" cy="1611435"/>
      </dsp:txXfrm>
    </dsp:sp>
    <dsp:sp modelId="{99C07965-A564-4F3A-8450-9168F8C52C95}">
      <dsp:nvSpPr>
        <dsp:cNvPr id="0" name=""/>
        <dsp:cNvSpPr/>
      </dsp:nvSpPr>
      <dsp:spPr>
        <a:xfrm>
          <a:off x="6214966" y="1917771"/>
          <a:ext cx="800992" cy="1709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1Sm31:1-7</a:t>
          </a:r>
        </a:p>
      </dsp:txBody>
      <dsp:txXfrm>
        <a:off x="6238426" y="1941231"/>
        <a:ext cx="754072" cy="1662297"/>
      </dsp:txXfrm>
    </dsp:sp>
    <dsp:sp modelId="{E138851A-5BA3-44AF-B36A-9A5DA3EF5270}">
      <dsp:nvSpPr>
        <dsp:cNvPr id="0" name=""/>
        <dsp:cNvSpPr/>
      </dsp:nvSpPr>
      <dsp:spPr>
        <a:xfrm>
          <a:off x="7083242" y="1917771"/>
          <a:ext cx="800992" cy="1709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2Sm1:1-10</a:t>
          </a:r>
        </a:p>
      </dsp:txBody>
      <dsp:txXfrm>
        <a:off x="7106702" y="1941231"/>
        <a:ext cx="754072" cy="1662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984C4-D8D8-4DE9-9AA8-53F5B5E6D78B}">
      <dsp:nvSpPr>
        <dsp:cNvPr id="0" name=""/>
        <dsp:cNvSpPr/>
      </dsp:nvSpPr>
      <dsp:spPr>
        <a:xfrm>
          <a:off x="7948895" y="1509238"/>
          <a:ext cx="117716" cy="2589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9756"/>
              </a:lnTo>
              <a:lnTo>
                <a:pt x="117716" y="25897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E4691-C4C7-449F-A112-891CEB78C936}">
      <dsp:nvSpPr>
        <dsp:cNvPr id="0" name=""/>
        <dsp:cNvSpPr/>
      </dsp:nvSpPr>
      <dsp:spPr>
        <a:xfrm>
          <a:off x="7948895" y="1509238"/>
          <a:ext cx="117716" cy="2032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566"/>
              </a:lnTo>
              <a:lnTo>
                <a:pt x="117716" y="20325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66914-588D-466F-9472-A7BB06E901D9}">
      <dsp:nvSpPr>
        <dsp:cNvPr id="0" name=""/>
        <dsp:cNvSpPr/>
      </dsp:nvSpPr>
      <dsp:spPr>
        <a:xfrm>
          <a:off x="7948895" y="1509238"/>
          <a:ext cx="117716" cy="1475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376"/>
              </a:lnTo>
              <a:lnTo>
                <a:pt x="117716" y="1475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6FAE2-0249-4B2A-8A05-7938DF470F47}">
      <dsp:nvSpPr>
        <dsp:cNvPr id="0" name=""/>
        <dsp:cNvSpPr/>
      </dsp:nvSpPr>
      <dsp:spPr>
        <a:xfrm>
          <a:off x="7948895" y="1509238"/>
          <a:ext cx="117716" cy="918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186"/>
              </a:lnTo>
              <a:lnTo>
                <a:pt x="117716" y="9181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F0009-D551-4CB0-A6AE-94DB67D02DB3}">
      <dsp:nvSpPr>
        <dsp:cNvPr id="0" name=""/>
        <dsp:cNvSpPr/>
      </dsp:nvSpPr>
      <dsp:spPr>
        <a:xfrm>
          <a:off x="7948895" y="1509238"/>
          <a:ext cx="117716" cy="36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96"/>
              </a:lnTo>
              <a:lnTo>
                <a:pt x="117716" y="3609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79FB9-6825-4224-9FF2-850D2BC23930}">
      <dsp:nvSpPr>
        <dsp:cNvPr id="0" name=""/>
        <dsp:cNvSpPr/>
      </dsp:nvSpPr>
      <dsp:spPr>
        <a:xfrm>
          <a:off x="4939284" y="952048"/>
          <a:ext cx="3323520" cy="164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01"/>
              </a:lnTo>
              <a:lnTo>
                <a:pt x="3323520" y="82401"/>
              </a:lnTo>
              <a:lnTo>
                <a:pt x="3323520" y="1648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FC3C0-29BC-400B-9ECB-66C56DA73020}">
      <dsp:nvSpPr>
        <dsp:cNvPr id="0" name=""/>
        <dsp:cNvSpPr/>
      </dsp:nvSpPr>
      <dsp:spPr>
        <a:xfrm>
          <a:off x="6999318" y="1509238"/>
          <a:ext cx="117716" cy="918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186"/>
              </a:lnTo>
              <a:lnTo>
                <a:pt x="117716" y="9181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83E2C-827E-4282-B08E-7B336814C13D}">
      <dsp:nvSpPr>
        <dsp:cNvPr id="0" name=""/>
        <dsp:cNvSpPr/>
      </dsp:nvSpPr>
      <dsp:spPr>
        <a:xfrm>
          <a:off x="6999318" y="1509238"/>
          <a:ext cx="117716" cy="36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96"/>
              </a:lnTo>
              <a:lnTo>
                <a:pt x="117716" y="3609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067E2-7EA8-40C7-97FB-5E11A2CF276F}">
      <dsp:nvSpPr>
        <dsp:cNvPr id="0" name=""/>
        <dsp:cNvSpPr/>
      </dsp:nvSpPr>
      <dsp:spPr>
        <a:xfrm>
          <a:off x="4939284" y="952048"/>
          <a:ext cx="2373943" cy="164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01"/>
              </a:lnTo>
              <a:lnTo>
                <a:pt x="2373943" y="82401"/>
              </a:lnTo>
              <a:lnTo>
                <a:pt x="2373943" y="1648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BB5FE-943E-43F9-A641-F71D9837071B}">
      <dsp:nvSpPr>
        <dsp:cNvPr id="0" name=""/>
        <dsp:cNvSpPr/>
      </dsp:nvSpPr>
      <dsp:spPr>
        <a:xfrm>
          <a:off x="6049740" y="1509238"/>
          <a:ext cx="117716" cy="36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96"/>
              </a:lnTo>
              <a:lnTo>
                <a:pt x="117716" y="3609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FC495-F3C1-4E62-9285-5A9DADF35F7B}">
      <dsp:nvSpPr>
        <dsp:cNvPr id="0" name=""/>
        <dsp:cNvSpPr/>
      </dsp:nvSpPr>
      <dsp:spPr>
        <a:xfrm>
          <a:off x="4939284" y="952048"/>
          <a:ext cx="1424366" cy="164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01"/>
              </a:lnTo>
              <a:lnTo>
                <a:pt x="1424366" y="82401"/>
              </a:lnTo>
              <a:lnTo>
                <a:pt x="1424366" y="1648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1DFEC-9869-44FC-97E6-370644303B5F}">
      <dsp:nvSpPr>
        <dsp:cNvPr id="0" name=""/>
        <dsp:cNvSpPr/>
      </dsp:nvSpPr>
      <dsp:spPr>
        <a:xfrm>
          <a:off x="5100163" y="1509238"/>
          <a:ext cx="117716" cy="36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96"/>
              </a:lnTo>
              <a:lnTo>
                <a:pt x="117716" y="3609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7E82-CCAA-494E-AB30-C50764C1013B}">
      <dsp:nvSpPr>
        <dsp:cNvPr id="0" name=""/>
        <dsp:cNvSpPr/>
      </dsp:nvSpPr>
      <dsp:spPr>
        <a:xfrm>
          <a:off x="4939284" y="952048"/>
          <a:ext cx="474788" cy="164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01"/>
              </a:lnTo>
              <a:lnTo>
                <a:pt x="474788" y="82401"/>
              </a:lnTo>
              <a:lnTo>
                <a:pt x="474788" y="1648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B3977-D5E9-42C2-BEEF-B28E2CF967AC}">
      <dsp:nvSpPr>
        <dsp:cNvPr id="0" name=""/>
        <dsp:cNvSpPr/>
      </dsp:nvSpPr>
      <dsp:spPr>
        <a:xfrm>
          <a:off x="4150586" y="1509238"/>
          <a:ext cx="117716" cy="918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186"/>
              </a:lnTo>
              <a:lnTo>
                <a:pt x="117716" y="9181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61F46-380A-4E72-92AB-53B3DED86E7E}">
      <dsp:nvSpPr>
        <dsp:cNvPr id="0" name=""/>
        <dsp:cNvSpPr/>
      </dsp:nvSpPr>
      <dsp:spPr>
        <a:xfrm>
          <a:off x="4150586" y="1509238"/>
          <a:ext cx="117716" cy="36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96"/>
              </a:lnTo>
              <a:lnTo>
                <a:pt x="117716" y="3609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777D9-1DEE-40CF-81E7-BBB1461CE29B}">
      <dsp:nvSpPr>
        <dsp:cNvPr id="0" name=""/>
        <dsp:cNvSpPr/>
      </dsp:nvSpPr>
      <dsp:spPr>
        <a:xfrm>
          <a:off x="4464495" y="952048"/>
          <a:ext cx="474788" cy="164802"/>
        </a:xfrm>
        <a:custGeom>
          <a:avLst/>
          <a:gdLst/>
          <a:ahLst/>
          <a:cxnLst/>
          <a:rect l="0" t="0" r="0" b="0"/>
          <a:pathLst>
            <a:path>
              <a:moveTo>
                <a:pt x="474788" y="0"/>
              </a:moveTo>
              <a:lnTo>
                <a:pt x="474788" y="82401"/>
              </a:lnTo>
              <a:lnTo>
                <a:pt x="0" y="82401"/>
              </a:lnTo>
              <a:lnTo>
                <a:pt x="0" y="1648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D7D4F-3AE4-4655-A505-C0B2D932758A}">
      <dsp:nvSpPr>
        <dsp:cNvPr id="0" name=""/>
        <dsp:cNvSpPr/>
      </dsp:nvSpPr>
      <dsp:spPr>
        <a:xfrm>
          <a:off x="3201008" y="1509238"/>
          <a:ext cx="117716" cy="36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96"/>
              </a:lnTo>
              <a:lnTo>
                <a:pt x="117716" y="3609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975EF-C679-48CE-BC3B-D0E03ECD628B}">
      <dsp:nvSpPr>
        <dsp:cNvPr id="0" name=""/>
        <dsp:cNvSpPr/>
      </dsp:nvSpPr>
      <dsp:spPr>
        <a:xfrm>
          <a:off x="3514918" y="952048"/>
          <a:ext cx="1424366" cy="164802"/>
        </a:xfrm>
        <a:custGeom>
          <a:avLst/>
          <a:gdLst/>
          <a:ahLst/>
          <a:cxnLst/>
          <a:rect l="0" t="0" r="0" b="0"/>
          <a:pathLst>
            <a:path>
              <a:moveTo>
                <a:pt x="1424366" y="0"/>
              </a:moveTo>
              <a:lnTo>
                <a:pt x="1424366" y="82401"/>
              </a:lnTo>
              <a:lnTo>
                <a:pt x="0" y="82401"/>
              </a:lnTo>
              <a:lnTo>
                <a:pt x="0" y="1648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EB253-A70B-4519-A729-5E8EF1C7CEE7}">
      <dsp:nvSpPr>
        <dsp:cNvPr id="0" name=""/>
        <dsp:cNvSpPr/>
      </dsp:nvSpPr>
      <dsp:spPr>
        <a:xfrm>
          <a:off x="2565341" y="952048"/>
          <a:ext cx="2373943" cy="164802"/>
        </a:xfrm>
        <a:custGeom>
          <a:avLst/>
          <a:gdLst/>
          <a:ahLst/>
          <a:cxnLst/>
          <a:rect l="0" t="0" r="0" b="0"/>
          <a:pathLst>
            <a:path>
              <a:moveTo>
                <a:pt x="2373943" y="0"/>
              </a:moveTo>
              <a:lnTo>
                <a:pt x="2373943" y="82401"/>
              </a:lnTo>
              <a:lnTo>
                <a:pt x="0" y="82401"/>
              </a:lnTo>
              <a:lnTo>
                <a:pt x="0" y="1648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5B0FF-0CF0-4EE9-B1B6-2C0327A2CD88}">
      <dsp:nvSpPr>
        <dsp:cNvPr id="0" name=""/>
        <dsp:cNvSpPr/>
      </dsp:nvSpPr>
      <dsp:spPr>
        <a:xfrm>
          <a:off x="1615763" y="952048"/>
          <a:ext cx="3323520" cy="164802"/>
        </a:xfrm>
        <a:custGeom>
          <a:avLst/>
          <a:gdLst/>
          <a:ahLst/>
          <a:cxnLst/>
          <a:rect l="0" t="0" r="0" b="0"/>
          <a:pathLst>
            <a:path>
              <a:moveTo>
                <a:pt x="3323520" y="0"/>
              </a:moveTo>
              <a:lnTo>
                <a:pt x="3323520" y="82401"/>
              </a:lnTo>
              <a:lnTo>
                <a:pt x="0" y="82401"/>
              </a:lnTo>
              <a:lnTo>
                <a:pt x="0" y="1648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F4E7D-B352-4E3B-A2D3-0369D6FDB467}">
      <dsp:nvSpPr>
        <dsp:cNvPr id="0" name=""/>
        <dsp:cNvSpPr/>
      </dsp:nvSpPr>
      <dsp:spPr>
        <a:xfrm>
          <a:off x="2704638" y="394858"/>
          <a:ext cx="2234645" cy="164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01"/>
              </a:lnTo>
              <a:lnTo>
                <a:pt x="2234645" y="82401"/>
              </a:lnTo>
              <a:lnTo>
                <a:pt x="2234645" y="164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B5F92-1494-47BA-A7C0-B55824B3A252}">
      <dsp:nvSpPr>
        <dsp:cNvPr id="0" name=""/>
        <dsp:cNvSpPr/>
      </dsp:nvSpPr>
      <dsp:spPr>
        <a:xfrm>
          <a:off x="156082" y="952048"/>
          <a:ext cx="117716" cy="1475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376"/>
              </a:lnTo>
              <a:lnTo>
                <a:pt x="117716" y="1475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42327-8104-4BD6-AB5F-7E3A01EDAAFE}">
      <dsp:nvSpPr>
        <dsp:cNvPr id="0" name=""/>
        <dsp:cNvSpPr/>
      </dsp:nvSpPr>
      <dsp:spPr>
        <a:xfrm>
          <a:off x="156082" y="952048"/>
          <a:ext cx="117716" cy="918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186"/>
              </a:lnTo>
              <a:lnTo>
                <a:pt x="117716" y="9181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674E4-0324-48B3-BD31-96A6B0D8E79F}">
      <dsp:nvSpPr>
        <dsp:cNvPr id="0" name=""/>
        <dsp:cNvSpPr/>
      </dsp:nvSpPr>
      <dsp:spPr>
        <a:xfrm>
          <a:off x="156082" y="952048"/>
          <a:ext cx="117716" cy="36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96"/>
              </a:lnTo>
              <a:lnTo>
                <a:pt x="117716" y="3609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F2A97-1527-4864-86FD-A0AE9312D6C6}">
      <dsp:nvSpPr>
        <dsp:cNvPr id="0" name=""/>
        <dsp:cNvSpPr/>
      </dsp:nvSpPr>
      <dsp:spPr>
        <a:xfrm>
          <a:off x="469992" y="394858"/>
          <a:ext cx="2234645" cy="164802"/>
        </a:xfrm>
        <a:custGeom>
          <a:avLst/>
          <a:gdLst/>
          <a:ahLst/>
          <a:cxnLst/>
          <a:rect l="0" t="0" r="0" b="0"/>
          <a:pathLst>
            <a:path>
              <a:moveTo>
                <a:pt x="2234645" y="0"/>
              </a:moveTo>
              <a:lnTo>
                <a:pt x="2234645" y="82401"/>
              </a:lnTo>
              <a:lnTo>
                <a:pt x="0" y="82401"/>
              </a:lnTo>
              <a:lnTo>
                <a:pt x="0" y="164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20B9D-32F3-4AA2-A6A7-F578760DA1E5}">
      <dsp:nvSpPr>
        <dsp:cNvPr id="0" name=""/>
        <dsp:cNvSpPr/>
      </dsp:nvSpPr>
      <dsp:spPr>
        <a:xfrm>
          <a:off x="2312251" y="247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Isaï</a:t>
          </a:r>
          <a:endParaRPr lang="nl-BE" sz="800" kern="1200" dirty="0"/>
        </a:p>
      </dsp:txBody>
      <dsp:txXfrm>
        <a:off x="2312251" y="2471"/>
        <a:ext cx="784774" cy="392387"/>
      </dsp:txXfrm>
    </dsp:sp>
    <dsp:sp modelId="{B3EEFD46-3F82-4B48-AD33-5C7B3579FF7B}">
      <dsp:nvSpPr>
        <dsp:cNvPr id="0" name=""/>
        <dsp:cNvSpPr/>
      </dsp:nvSpPr>
      <dsp:spPr>
        <a:xfrm>
          <a:off x="77605" y="55966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Seruja</a:t>
          </a:r>
          <a:endParaRPr lang="nl-BE" sz="800" kern="1200" dirty="0"/>
        </a:p>
      </dsp:txBody>
      <dsp:txXfrm>
        <a:off x="77605" y="559661"/>
        <a:ext cx="784774" cy="392387"/>
      </dsp:txXfrm>
    </dsp:sp>
    <dsp:sp modelId="{A1876731-8CAE-41E6-9E18-51E020FF6464}">
      <dsp:nvSpPr>
        <dsp:cNvPr id="0" name=""/>
        <dsp:cNvSpPr/>
      </dsp:nvSpPr>
      <dsp:spPr>
        <a:xfrm>
          <a:off x="273799" y="111685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Asa</a:t>
          </a:r>
          <a:endParaRPr lang="nl-BE" sz="800" kern="1200" dirty="0"/>
        </a:p>
      </dsp:txBody>
      <dsp:txXfrm>
        <a:off x="273799" y="1116851"/>
        <a:ext cx="784774" cy="392387"/>
      </dsp:txXfrm>
    </dsp:sp>
    <dsp:sp modelId="{5E01E53B-F9FE-4D70-919C-2AD4A1E96CC5}">
      <dsp:nvSpPr>
        <dsp:cNvPr id="0" name=""/>
        <dsp:cNvSpPr/>
      </dsp:nvSpPr>
      <dsp:spPr>
        <a:xfrm>
          <a:off x="273799" y="167404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Abisjai</a:t>
          </a:r>
          <a:endParaRPr lang="nl-BE" sz="800" kern="1200" dirty="0"/>
        </a:p>
      </dsp:txBody>
      <dsp:txXfrm>
        <a:off x="273799" y="1674041"/>
        <a:ext cx="784774" cy="392387"/>
      </dsp:txXfrm>
    </dsp:sp>
    <dsp:sp modelId="{BC06BDF4-DD89-4F22-B444-F2142C052413}">
      <dsp:nvSpPr>
        <dsp:cNvPr id="0" name=""/>
        <dsp:cNvSpPr/>
      </dsp:nvSpPr>
      <dsp:spPr>
        <a:xfrm>
          <a:off x="273799" y="223123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Joab</a:t>
          </a:r>
          <a:endParaRPr lang="nl-BE" sz="800" kern="1200" dirty="0"/>
        </a:p>
      </dsp:txBody>
      <dsp:txXfrm>
        <a:off x="273799" y="2231231"/>
        <a:ext cx="784774" cy="392387"/>
      </dsp:txXfrm>
    </dsp:sp>
    <dsp:sp modelId="{8BFC4618-C989-4B55-96E1-800869BD40C4}">
      <dsp:nvSpPr>
        <dsp:cNvPr id="0" name=""/>
        <dsp:cNvSpPr/>
      </dsp:nvSpPr>
      <dsp:spPr>
        <a:xfrm>
          <a:off x="4546897" y="55966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David</a:t>
          </a:r>
        </a:p>
      </dsp:txBody>
      <dsp:txXfrm>
        <a:off x="4546897" y="559661"/>
        <a:ext cx="784774" cy="392387"/>
      </dsp:txXfrm>
    </dsp:sp>
    <dsp:sp modelId="{D1CE3FC2-0A84-4BE3-A565-335F21A16FDC}">
      <dsp:nvSpPr>
        <dsp:cNvPr id="0" name=""/>
        <dsp:cNvSpPr/>
      </dsp:nvSpPr>
      <dsp:spPr>
        <a:xfrm>
          <a:off x="1223376" y="111685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Abigaïl</a:t>
          </a:r>
        </a:p>
      </dsp:txBody>
      <dsp:txXfrm>
        <a:off x="1223376" y="1116851"/>
        <a:ext cx="784774" cy="392387"/>
      </dsp:txXfrm>
    </dsp:sp>
    <dsp:sp modelId="{876BBFF9-4FC2-40BF-8143-7AB5AE76AC10}">
      <dsp:nvSpPr>
        <dsp:cNvPr id="0" name=""/>
        <dsp:cNvSpPr/>
      </dsp:nvSpPr>
      <dsp:spPr>
        <a:xfrm>
          <a:off x="2172953" y="111685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Michal</a:t>
          </a:r>
          <a:endParaRPr lang="nl-BE" sz="800" kern="1200" dirty="0"/>
        </a:p>
      </dsp:txBody>
      <dsp:txXfrm>
        <a:off x="2172953" y="1116851"/>
        <a:ext cx="784774" cy="392387"/>
      </dsp:txXfrm>
    </dsp:sp>
    <dsp:sp modelId="{7A9C97F6-E46A-4CFE-9488-CBB7DB0A1A62}">
      <dsp:nvSpPr>
        <dsp:cNvPr id="0" name=""/>
        <dsp:cNvSpPr/>
      </dsp:nvSpPr>
      <dsp:spPr>
        <a:xfrm>
          <a:off x="3122531" y="111685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Chaggit</a:t>
          </a:r>
          <a:endParaRPr lang="nl-BE" sz="800" kern="1200" dirty="0"/>
        </a:p>
      </dsp:txBody>
      <dsp:txXfrm>
        <a:off x="3122531" y="1116851"/>
        <a:ext cx="784774" cy="392387"/>
      </dsp:txXfrm>
    </dsp:sp>
    <dsp:sp modelId="{A5F5ED1F-9C04-49B9-AB3F-A0A8597EC114}">
      <dsp:nvSpPr>
        <dsp:cNvPr id="0" name=""/>
        <dsp:cNvSpPr/>
      </dsp:nvSpPr>
      <dsp:spPr>
        <a:xfrm>
          <a:off x="3318724" y="167404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Adonia</a:t>
          </a:r>
          <a:endParaRPr lang="nl-BE" sz="800" kern="1200" dirty="0"/>
        </a:p>
      </dsp:txBody>
      <dsp:txXfrm>
        <a:off x="3318724" y="1674041"/>
        <a:ext cx="784774" cy="392387"/>
      </dsp:txXfrm>
    </dsp:sp>
    <dsp:sp modelId="{DD8A02F0-293C-4858-BF19-22D74FFDAABC}">
      <dsp:nvSpPr>
        <dsp:cNvPr id="0" name=""/>
        <dsp:cNvSpPr/>
      </dsp:nvSpPr>
      <dsp:spPr>
        <a:xfrm>
          <a:off x="4072108" y="111685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Maäka</a:t>
          </a:r>
          <a:endParaRPr lang="nl-BE" sz="800" kern="1200" dirty="0"/>
        </a:p>
      </dsp:txBody>
      <dsp:txXfrm>
        <a:off x="4072108" y="1116851"/>
        <a:ext cx="784774" cy="392387"/>
      </dsp:txXfrm>
    </dsp:sp>
    <dsp:sp modelId="{C789CAA4-7600-42C5-9928-26382EC2C95B}">
      <dsp:nvSpPr>
        <dsp:cNvPr id="0" name=""/>
        <dsp:cNvSpPr/>
      </dsp:nvSpPr>
      <dsp:spPr>
        <a:xfrm>
          <a:off x="4268302" y="167404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Absalom</a:t>
          </a:r>
        </a:p>
      </dsp:txBody>
      <dsp:txXfrm>
        <a:off x="4268302" y="1674041"/>
        <a:ext cx="784774" cy="392387"/>
      </dsp:txXfrm>
    </dsp:sp>
    <dsp:sp modelId="{A6DC0960-8A2A-4EAF-9FDC-C9D79931C5FE}">
      <dsp:nvSpPr>
        <dsp:cNvPr id="0" name=""/>
        <dsp:cNvSpPr/>
      </dsp:nvSpPr>
      <dsp:spPr>
        <a:xfrm>
          <a:off x="4268302" y="223123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Tamar</a:t>
          </a:r>
        </a:p>
      </dsp:txBody>
      <dsp:txXfrm>
        <a:off x="4268302" y="2231231"/>
        <a:ext cx="784774" cy="392387"/>
      </dsp:txXfrm>
    </dsp:sp>
    <dsp:sp modelId="{B92F3DD0-6A6F-43F8-A876-B735E09C5106}">
      <dsp:nvSpPr>
        <dsp:cNvPr id="0" name=""/>
        <dsp:cNvSpPr/>
      </dsp:nvSpPr>
      <dsp:spPr>
        <a:xfrm>
          <a:off x="5021686" y="111685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Abital</a:t>
          </a:r>
          <a:endParaRPr lang="nl-BE" sz="800" kern="1200" dirty="0"/>
        </a:p>
      </dsp:txBody>
      <dsp:txXfrm>
        <a:off x="5021686" y="1116851"/>
        <a:ext cx="784774" cy="392387"/>
      </dsp:txXfrm>
    </dsp:sp>
    <dsp:sp modelId="{2E998F0C-0C45-4AE1-8929-F7059350FC04}">
      <dsp:nvSpPr>
        <dsp:cNvPr id="0" name=""/>
        <dsp:cNvSpPr/>
      </dsp:nvSpPr>
      <dsp:spPr>
        <a:xfrm>
          <a:off x="5217879" y="167404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Sefatja</a:t>
          </a:r>
          <a:endParaRPr lang="nl-BE" sz="800" kern="1200" dirty="0"/>
        </a:p>
      </dsp:txBody>
      <dsp:txXfrm>
        <a:off x="5217879" y="1674041"/>
        <a:ext cx="784774" cy="392387"/>
      </dsp:txXfrm>
    </dsp:sp>
    <dsp:sp modelId="{95DB181B-85A8-495E-BD38-B317D0E5217F}">
      <dsp:nvSpPr>
        <dsp:cNvPr id="0" name=""/>
        <dsp:cNvSpPr/>
      </dsp:nvSpPr>
      <dsp:spPr>
        <a:xfrm>
          <a:off x="5971263" y="111685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Egla</a:t>
          </a:r>
          <a:endParaRPr lang="nl-BE" sz="800" kern="1200" dirty="0"/>
        </a:p>
      </dsp:txBody>
      <dsp:txXfrm>
        <a:off x="5971263" y="1116851"/>
        <a:ext cx="784774" cy="392387"/>
      </dsp:txXfrm>
    </dsp:sp>
    <dsp:sp modelId="{C52BC3B6-24A0-4166-8169-C978D1C7D18B}">
      <dsp:nvSpPr>
        <dsp:cNvPr id="0" name=""/>
        <dsp:cNvSpPr/>
      </dsp:nvSpPr>
      <dsp:spPr>
        <a:xfrm>
          <a:off x="6167457" y="167404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Jitream</a:t>
          </a:r>
          <a:endParaRPr lang="nl-BE" sz="800" kern="1200" dirty="0"/>
        </a:p>
      </dsp:txBody>
      <dsp:txXfrm>
        <a:off x="6167457" y="1674041"/>
        <a:ext cx="784774" cy="392387"/>
      </dsp:txXfrm>
    </dsp:sp>
    <dsp:sp modelId="{3C7174A6-CEAE-481C-B65D-44732B52B710}">
      <dsp:nvSpPr>
        <dsp:cNvPr id="0" name=""/>
        <dsp:cNvSpPr/>
      </dsp:nvSpPr>
      <dsp:spPr>
        <a:xfrm>
          <a:off x="6920840" y="111685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Achinoam</a:t>
          </a:r>
          <a:endParaRPr lang="nl-BE" sz="800" kern="1200" dirty="0"/>
        </a:p>
      </dsp:txBody>
      <dsp:txXfrm>
        <a:off x="6920840" y="1116851"/>
        <a:ext cx="784774" cy="392387"/>
      </dsp:txXfrm>
    </dsp:sp>
    <dsp:sp modelId="{5C446833-FEBF-4A03-BA68-0BC6229753AC}">
      <dsp:nvSpPr>
        <dsp:cNvPr id="0" name=""/>
        <dsp:cNvSpPr/>
      </dsp:nvSpPr>
      <dsp:spPr>
        <a:xfrm>
          <a:off x="7117034" y="167404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Amnon</a:t>
          </a:r>
          <a:endParaRPr lang="nl-BE" sz="800" kern="1200" dirty="0"/>
        </a:p>
      </dsp:txBody>
      <dsp:txXfrm>
        <a:off x="7117034" y="1674041"/>
        <a:ext cx="784774" cy="392387"/>
      </dsp:txXfrm>
    </dsp:sp>
    <dsp:sp modelId="{B4061E2C-B65C-4E37-A719-E1311071363E}">
      <dsp:nvSpPr>
        <dsp:cNvPr id="0" name=""/>
        <dsp:cNvSpPr/>
      </dsp:nvSpPr>
      <dsp:spPr>
        <a:xfrm>
          <a:off x="7117034" y="223123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Kilab</a:t>
          </a:r>
          <a:endParaRPr lang="nl-BE" sz="800" kern="1200" dirty="0"/>
        </a:p>
      </dsp:txBody>
      <dsp:txXfrm>
        <a:off x="7117034" y="2231231"/>
        <a:ext cx="784774" cy="392387"/>
      </dsp:txXfrm>
    </dsp:sp>
    <dsp:sp modelId="{8146B10D-338D-4703-BDC3-D773D483D9C2}">
      <dsp:nvSpPr>
        <dsp:cNvPr id="0" name=""/>
        <dsp:cNvSpPr/>
      </dsp:nvSpPr>
      <dsp:spPr>
        <a:xfrm>
          <a:off x="7870418" y="111685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Bathseba</a:t>
          </a:r>
        </a:p>
      </dsp:txBody>
      <dsp:txXfrm>
        <a:off x="7870418" y="1116851"/>
        <a:ext cx="784774" cy="392387"/>
      </dsp:txXfrm>
    </dsp:sp>
    <dsp:sp modelId="{9A311BE0-3E1F-4A20-8371-D08B2935CE79}">
      <dsp:nvSpPr>
        <dsp:cNvPr id="0" name=""/>
        <dsp:cNvSpPr/>
      </dsp:nvSpPr>
      <dsp:spPr>
        <a:xfrm>
          <a:off x="8066611" y="167404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Sjammua</a:t>
          </a:r>
          <a:endParaRPr lang="nl-BE" sz="800" kern="1200" dirty="0"/>
        </a:p>
      </dsp:txBody>
      <dsp:txXfrm>
        <a:off x="8066611" y="1674041"/>
        <a:ext cx="784774" cy="392387"/>
      </dsp:txXfrm>
    </dsp:sp>
    <dsp:sp modelId="{80BAF4F3-F275-4A00-A989-2F5766E1C9EF}">
      <dsp:nvSpPr>
        <dsp:cNvPr id="0" name=""/>
        <dsp:cNvSpPr/>
      </dsp:nvSpPr>
      <dsp:spPr>
        <a:xfrm>
          <a:off x="8066611" y="223123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Nathan</a:t>
          </a:r>
        </a:p>
      </dsp:txBody>
      <dsp:txXfrm>
        <a:off x="8066611" y="2231231"/>
        <a:ext cx="784774" cy="392387"/>
      </dsp:txXfrm>
    </dsp:sp>
    <dsp:sp modelId="{84CC7146-3AED-4AC9-B7A7-4405A96837D7}">
      <dsp:nvSpPr>
        <dsp:cNvPr id="0" name=""/>
        <dsp:cNvSpPr/>
      </dsp:nvSpPr>
      <dsp:spPr>
        <a:xfrm>
          <a:off x="8066611" y="278842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 err="1"/>
            <a:t>Sjobab</a:t>
          </a:r>
          <a:endParaRPr lang="nl-BE" sz="800" kern="1200" dirty="0"/>
        </a:p>
      </dsp:txBody>
      <dsp:txXfrm>
        <a:off x="8066611" y="2788421"/>
        <a:ext cx="784774" cy="392387"/>
      </dsp:txXfrm>
    </dsp:sp>
    <dsp:sp modelId="{8A04B328-DD42-4D78-BC20-D30A4F4EFB23}">
      <dsp:nvSpPr>
        <dsp:cNvPr id="0" name=""/>
        <dsp:cNvSpPr/>
      </dsp:nvSpPr>
      <dsp:spPr>
        <a:xfrm>
          <a:off x="8066611" y="334561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&lt;doodgeborene&gt;</a:t>
          </a:r>
        </a:p>
      </dsp:txBody>
      <dsp:txXfrm>
        <a:off x="8066611" y="3345611"/>
        <a:ext cx="784774" cy="392387"/>
      </dsp:txXfrm>
    </dsp:sp>
    <dsp:sp modelId="{4163CBAE-09C8-4864-A70E-8688F2CCE61F}">
      <dsp:nvSpPr>
        <dsp:cNvPr id="0" name=""/>
        <dsp:cNvSpPr/>
      </dsp:nvSpPr>
      <dsp:spPr>
        <a:xfrm>
          <a:off x="8066611" y="3902801"/>
          <a:ext cx="784774" cy="392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Salomo</a:t>
          </a:r>
        </a:p>
      </dsp:txBody>
      <dsp:txXfrm>
        <a:off x="8066611" y="3902801"/>
        <a:ext cx="784774" cy="3923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BBBFC-E966-4B05-99EF-4B12403E74C7}">
      <dsp:nvSpPr>
        <dsp:cNvPr id="0" name=""/>
        <dsp:cNvSpPr/>
      </dsp:nvSpPr>
      <dsp:spPr>
        <a:xfrm>
          <a:off x="1918" y="0"/>
          <a:ext cx="2011188" cy="4781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Davids zonen in Hebron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Verbond met oudsten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Dood </a:t>
          </a:r>
          <a:r>
            <a:rPr lang="nl-BE" sz="1200" kern="1200" dirty="0" err="1"/>
            <a:t>Abner</a:t>
          </a:r>
          <a:endParaRPr lang="nl-B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Dood </a:t>
          </a:r>
          <a:r>
            <a:rPr lang="nl-BE" sz="1200" kern="1200" dirty="0" err="1"/>
            <a:t>Isjbosjeth</a:t>
          </a:r>
          <a:endParaRPr lang="nl-B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Verbond met oudsten</a:t>
          </a:r>
        </a:p>
      </dsp:txBody>
      <dsp:txXfrm>
        <a:off x="1918" y="1912481"/>
        <a:ext cx="2011188" cy="1912481"/>
      </dsp:txXfrm>
    </dsp:sp>
    <dsp:sp modelId="{351AD613-037E-4179-A0FE-B127E68B87BE}">
      <dsp:nvSpPr>
        <dsp:cNvPr id="0" name=""/>
        <dsp:cNvSpPr/>
      </dsp:nvSpPr>
      <dsp:spPr>
        <a:xfrm>
          <a:off x="211442" y="286872"/>
          <a:ext cx="1592140" cy="15921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A99EB-C1AE-41FE-8771-5A73A54366D4}">
      <dsp:nvSpPr>
        <dsp:cNvPr id="0" name=""/>
        <dsp:cNvSpPr/>
      </dsp:nvSpPr>
      <dsp:spPr>
        <a:xfrm>
          <a:off x="2073443" y="0"/>
          <a:ext cx="2011188" cy="4781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Davids zonen in Jeruzalem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Overwinning Filistijnen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Ark naar Jeruzalem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Gods verbond met David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Overwinning volken</a:t>
          </a:r>
        </a:p>
      </dsp:txBody>
      <dsp:txXfrm>
        <a:off x="2073443" y="1912481"/>
        <a:ext cx="2011188" cy="1912481"/>
      </dsp:txXfrm>
    </dsp:sp>
    <dsp:sp modelId="{1EFB2E3A-00BD-45EB-8B69-D4CA39C4268A}">
      <dsp:nvSpPr>
        <dsp:cNvPr id="0" name=""/>
        <dsp:cNvSpPr/>
      </dsp:nvSpPr>
      <dsp:spPr>
        <a:xfrm>
          <a:off x="2282967" y="286872"/>
          <a:ext cx="1592140" cy="159214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97BDB-48BC-4D88-8189-A0A5F9A8D033}">
      <dsp:nvSpPr>
        <dsp:cNvPr id="0" name=""/>
        <dsp:cNvSpPr/>
      </dsp:nvSpPr>
      <dsp:spPr>
        <a:xfrm>
          <a:off x="4144967" y="0"/>
          <a:ext cx="2011188" cy="4781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Davids ministers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Genade aan </a:t>
          </a:r>
          <a:r>
            <a:rPr lang="nl-BE" sz="1200" kern="1200" dirty="0" err="1"/>
            <a:t>Mefiboset</a:t>
          </a:r>
          <a:endParaRPr lang="nl-B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Oorlog Ammon</a:t>
          </a:r>
          <a:br>
            <a:rPr lang="nl-BE" sz="1200" kern="1200" dirty="0"/>
          </a:br>
          <a:r>
            <a:rPr lang="nl-BE" sz="1200" kern="1200" dirty="0"/>
            <a:t>Bathseba, </a:t>
          </a:r>
          <a:r>
            <a:rPr lang="nl-BE" sz="1200" kern="1200" dirty="0" err="1"/>
            <a:t>Uria</a:t>
          </a:r>
          <a:r>
            <a:rPr lang="nl-BE" sz="1200" kern="1200" dirty="0"/>
            <a:t>, Nathan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Oorlog Absalom</a:t>
          </a:r>
          <a:br>
            <a:rPr lang="nl-BE" sz="1200" kern="1200" dirty="0"/>
          </a:br>
          <a:r>
            <a:rPr lang="nl-BE" sz="1200" kern="1200" dirty="0" err="1"/>
            <a:t>Tamer</a:t>
          </a:r>
          <a:r>
            <a:rPr lang="nl-BE" sz="1200" kern="1200" dirty="0"/>
            <a:t>, Amon, </a:t>
          </a:r>
          <a:r>
            <a:rPr lang="nl-BE" sz="1200" kern="1200" dirty="0" err="1"/>
            <a:t>Ahithofel</a:t>
          </a:r>
          <a:endParaRPr lang="nl-B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Revolutie</a:t>
          </a:r>
          <a:br>
            <a:rPr lang="nl-BE" sz="1200" kern="1200" dirty="0"/>
          </a:br>
          <a:r>
            <a:rPr lang="nl-BE" sz="1200" kern="1200" dirty="0" err="1"/>
            <a:t>Sjeba</a:t>
          </a:r>
          <a:r>
            <a:rPr lang="nl-BE" sz="1200" kern="1200" dirty="0"/>
            <a:t> de </a:t>
          </a:r>
          <a:r>
            <a:rPr lang="nl-BE" sz="1200" kern="1200" dirty="0" err="1"/>
            <a:t>Benjaminiet</a:t>
          </a:r>
          <a:endParaRPr lang="nl-BE" sz="1200" kern="1200" dirty="0"/>
        </a:p>
      </dsp:txBody>
      <dsp:txXfrm>
        <a:off x="4144967" y="1912481"/>
        <a:ext cx="2011188" cy="1912481"/>
      </dsp:txXfrm>
    </dsp:sp>
    <dsp:sp modelId="{C9842932-0D44-464D-8286-C9B576821D88}">
      <dsp:nvSpPr>
        <dsp:cNvPr id="0" name=""/>
        <dsp:cNvSpPr/>
      </dsp:nvSpPr>
      <dsp:spPr>
        <a:xfrm>
          <a:off x="4354491" y="286872"/>
          <a:ext cx="1592140" cy="159214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7236E-7747-4D06-AEFB-EF9D5936F0B2}">
      <dsp:nvSpPr>
        <dsp:cNvPr id="0" name=""/>
        <dsp:cNvSpPr/>
      </dsp:nvSpPr>
      <dsp:spPr>
        <a:xfrm>
          <a:off x="6216492" y="0"/>
          <a:ext cx="2011188" cy="4781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Davids ministers</a:t>
          </a:r>
        </a:p>
      </dsp:txBody>
      <dsp:txXfrm>
        <a:off x="6216492" y="1912481"/>
        <a:ext cx="2011188" cy="1912481"/>
      </dsp:txXfrm>
    </dsp:sp>
    <dsp:sp modelId="{2BB706EF-F800-4D82-906C-90665D729C3E}">
      <dsp:nvSpPr>
        <dsp:cNvPr id="0" name=""/>
        <dsp:cNvSpPr/>
      </dsp:nvSpPr>
      <dsp:spPr>
        <a:xfrm>
          <a:off x="6426016" y="286872"/>
          <a:ext cx="1592140" cy="15921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BCA2E-A092-472B-A32E-7EF11844C1C2}">
      <dsp:nvSpPr>
        <dsp:cNvPr id="0" name=""/>
        <dsp:cNvSpPr/>
      </dsp:nvSpPr>
      <dsp:spPr>
        <a:xfrm>
          <a:off x="329183" y="3824962"/>
          <a:ext cx="7571232" cy="717180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7EAF4-566E-4CAC-BEAE-7393BAA3374B}">
      <dsp:nvSpPr>
        <dsp:cNvPr id="0" name=""/>
        <dsp:cNvSpPr/>
      </dsp:nvSpPr>
      <dsp:spPr>
        <a:xfrm>
          <a:off x="0" y="0"/>
          <a:ext cx="8784976" cy="4853211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3766631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/>
            <a:t>Narratief</a:t>
          </a:r>
        </a:p>
      </dsp:txBody>
      <dsp:txXfrm>
        <a:off x="120824" y="120824"/>
        <a:ext cx="8543328" cy="4611563"/>
      </dsp:txXfrm>
    </dsp:sp>
    <dsp:sp modelId="{AE47BC9C-B6D6-495F-8E2B-759BB931AAE2}">
      <dsp:nvSpPr>
        <dsp:cNvPr id="0" name=""/>
        <dsp:cNvSpPr/>
      </dsp:nvSpPr>
      <dsp:spPr>
        <a:xfrm>
          <a:off x="219624" y="1213302"/>
          <a:ext cx="1317746" cy="1665447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David raadpleegt </a:t>
          </a:r>
          <a:r>
            <a:rPr lang="nl-BE" sz="1500" kern="1200" dirty="0" err="1"/>
            <a:t>Gibeonieten</a:t>
          </a:r>
          <a:r>
            <a:rPr lang="nl-BE" sz="1500" kern="1200" dirty="0"/>
            <a:t> (21:1-14)</a:t>
          </a:r>
        </a:p>
      </dsp:txBody>
      <dsp:txXfrm>
        <a:off x="260149" y="1253827"/>
        <a:ext cx="1236696" cy="1584397"/>
      </dsp:txXfrm>
    </dsp:sp>
    <dsp:sp modelId="{2DB9521E-61D9-4662-A33E-ADEF5F74190E}">
      <dsp:nvSpPr>
        <dsp:cNvPr id="0" name=""/>
        <dsp:cNvSpPr/>
      </dsp:nvSpPr>
      <dsp:spPr>
        <a:xfrm>
          <a:off x="219624" y="2943350"/>
          <a:ext cx="1317746" cy="1665447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Davids hoogmoed (24:1-25) </a:t>
          </a:r>
          <a:br>
            <a:rPr lang="nl-BE" sz="1500" kern="1200" dirty="0"/>
          </a:br>
          <a:r>
            <a:rPr lang="nl-BE" sz="1500" kern="1200" dirty="0"/>
            <a:t>//</a:t>
          </a:r>
          <a:br>
            <a:rPr lang="nl-BE" sz="1500" kern="1200" dirty="0"/>
          </a:br>
          <a:r>
            <a:rPr lang="nl-BE" sz="1500" kern="1200" dirty="0"/>
            <a:t>Oorlog Filistijnen (10:1-12:3)</a:t>
          </a:r>
        </a:p>
      </dsp:txBody>
      <dsp:txXfrm>
        <a:off x="260149" y="2983875"/>
        <a:ext cx="1236696" cy="1584397"/>
      </dsp:txXfrm>
    </dsp:sp>
    <dsp:sp modelId="{6865F153-2AF7-4CAE-A3F0-63602E2521E7}">
      <dsp:nvSpPr>
        <dsp:cNvPr id="0" name=""/>
        <dsp:cNvSpPr/>
      </dsp:nvSpPr>
      <dsp:spPr>
        <a:xfrm>
          <a:off x="1756995" y="1213302"/>
          <a:ext cx="6808356" cy="3397247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2157252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/>
            <a:t>Lijsten</a:t>
          </a:r>
        </a:p>
      </dsp:txBody>
      <dsp:txXfrm>
        <a:off x="1861472" y="1317779"/>
        <a:ext cx="6599402" cy="3188293"/>
      </dsp:txXfrm>
    </dsp:sp>
    <dsp:sp modelId="{DFB975EE-3B68-4333-9B20-091B67182AB2}">
      <dsp:nvSpPr>
        <dsp:cNvPr id="0" name=""/>
        <dsp:cNvSpPr/>
      </dsp:nvSpPr>
      <dsp:spPr>
        <a:xfrm>
          <a:off x="1927204" y="2402339"/>
          <a:ext cx="1361671" cy="944278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 err="1"/>
            <a:t>Filistijnse</a:t>
          </a:r>
          <a:r>
            <a:rPr lang="nl-BE" sz="1500" kern="1200" dirty="0"/>
            <a:t> helden</a:t>
          </a:r>
          <a:br>
            <a:rPr lang="nl-BE" sz="1500" kern="1200" dirty="0"/>
          </a:br>
          <a:r>
            <a:rPr lang="nl-BE" sz="1500" kern="1200" dirty="0"/>
            <a:t>(21:15-22)</a:t>
          </a:r>
        </a:p>
      </dsp:txBody>
      <dsp:txXfrm>
        <a:off x="1956244" y="2431379"/>
        <a:ext cx="1303591" cy="886198"/>
      </dsp:txXfrm>
    </dsp:sp>
    <dsp:sp modelId="{04AEA28E-6072-49CE-8D42-AEA6BAFAB01A}">
      <dsp:nvSpPr>
        <dsp:cNvPr id="0" name=""/>
        <dsp:cNvSpPr/>
      </dsp:nvSpPr>
      <dsp:spPr>
        <a:xfrm>
          <a:off x="1927204" y="3410318"/>
          <a:ext cx="1361671" cy="944278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Dertig helden (23:8-39)</a:t>
          </a:r>
        </a:p>
      </dsp:txBody>
      <dsp:txXfrm>
        <a:off x="1956244" y="3439358"/>
        <a:ext cx="1303591" cy="886198"/>
      </dsp:txXfrm>
    </dsp:sp>
    <dsp:sp modelId="{623346BB-7C91-4142-9359-73774ED73492}">
      <dsp:nvSpPr>
        <dsp:cNvPr id="0" name=""/>
        <dsp:cNvSpPr/>
      </dsp:nvSpPr>
      <dsp:spPr>
        <a:xfrm>
          <a:off x="3470065" y="2426605"/>
          <a:ext cx="4875661" cy="1941284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095747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/>
            <a:t>Poëzie</a:t>
          </a:r>
        </a:p>
      </dsp:txBody>
      <dsp:txXfrm>
        <a:off x="3529766" y="2486306"/>
        <a:ext cx="4756259" cy="1821882"/>
      </dsp:txXfrm>
    </dsp:sp>
    <dsp:sp modelId="{79869283-8AFF-418D-A2AB-FB71692B5BD7}">
      <dsp:nvSpPr>
        <dsp:cNvPr id="0" name=""/>
        <dsp:cNvSpPr/>
      </dsp:nvSpPr>
      <dsp:spPr>
        <a:xfrm>
          <a:off x="3591957" y="3300183"/>
          <a:ext cx="2282014" cy="873577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Davids loflied (22:1-51)</a:t>
          </a:r>
          <a:br>
            <a:rPr lang="nl-BE" sz="1500" kern="1200" dirty="0"/>
          </a:br>
          <a:r>
            <a:rPr lang="nl-BE" sz="1500" kern="1200" dirty="0"/>
            <a:t>//</a:t>
          </a:r>
          <a:br>
            <a:rPr lang="nl-BE" sz="1500" kern="1200" dirty="0"/>
          </a:br>
          <a:r>
            <a:rPr lang="nl-BE" sz="1500" kern="1200" dirty="0"/>
            <a:t>Ark in Jeruzalem (6:1-23)</a:t>
          </a:r>
        </a:p>
      </dsp:txBody>
      <dsp:txXfrm>
        <a:off x="3618823" y="3327049"/>
        <a:ext cx="2228282" cy="819845"/>
      </dsp:txXfrm>
    </dsp:sp>
    <dsp:sp modelId="{84DCAA74-0CFE-40F2-9FEF-BF0286AB3BBC}">
      <dsp:nvSpPr>
        <dsp:cNvPr id="0" name=""/>
        <dsp:cNvSpPr/>
      </dsp:nvSpPr>
      <dsp:spPr>
        <a:xfrm>
          <a:off x="5938893" y="3300183"/>
          <a:ext cx="2282014" cy="873577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Davids afscheid (23:1-7) </a:t>
          </a:r>
          <a:br>
            <a:rPr lang="nl-BE" sz="1500" kern="1200" dirty="0"/>
          </a:br>
          <a:r>
            <a:rPr lang="nl-BE" sz="1500" kern="1200" dirty="0"/>
            <a:t>//</a:t>
          </a:r>
          <a:br>
            <a:rPr lang="nl-BE" sz="1500" kern="1200" dirty="0"/>
          </a:br>
          <a:r>
            <a:rPr lang="nl-BE" sz="1500" kern="1200" dirty="0"/>
            <a:t>Davids verbond (7:1-9)</a:t>
          </a:r>
        </a:p>
      </dsp:txBody>
      <dsp:txXfrm>
        <a:off x="5965759" y="3327049"/>
        <a:ext cx="2228282" cy="819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937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798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200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526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502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784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45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05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504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077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080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333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1–2 Samuël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444754"/>
              </p:ext>
            </p:extLst>
          </p:nvPr>
        </p:nvGraphicFramePr>
        <p:xfrm>
          <a:off x="457200" y="769268"/>
          <a:ext cx="8579296" cy="4709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62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494427"/>
              </p:ext>
            </p:extLst>
          </p:nvPr>
        </p:nvGraphicFramePr>
        <p:xfrm>
          <a:off x="251520" y="625252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88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/>
          <a:stretch/>
        </p:blipFill>
        <p:spPr bwMode="auto">
          <a:xfrm>
            <a:off x="5063480" y="2266057"/>
            <a:ext cx="4067175" cy="344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657"/>
            <a:ext cx="5126211" cy="30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90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15025"/>
          <a:stretch/>
        </p:blipFill>
        <p:spPr bwMode="auto">
          <a:xfrm rot="1800000">
            <a:off x="6535985" y="739800"/>
            <a:ext cx="1980635" cy="138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Twee koningen van Israël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078681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036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Bewuste doubletten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363728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07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263009"/>
              </p:ext>
            </p:extLst>
          </p:nvPr>
        </p:nvGraphicFramePr>
        <p:xfrm>
          <a:off x="107504" y="913284"/>
          <a:ext cx="8928992" cy="429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53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696007"/>
              </p:ext>
            </p:extLst>
          </p:nvPr>
        </p:nvGraphicFramePr>
        <p:xfrm>
          <a:off x="457200" y="697260"/>
          <a:ext cx="8229600" cy="4781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96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7243"/>
              </p:ext>
            </p:extLst>
          </p:nvPr>
        </p:nvGraphicFramePr>
        <p:xfrm>
          <a:off x="179512" y="625252"/>
          <a:ext cx="8784976" cy="485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45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154</TotalTime>
  <Words>383</Words>
  <Application>Microsoft Office PowerPoint</Application>
  <PresentationFormat>Diavoorstelling (16:10)</PresentationFormat>
  <Paragraphs>124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2013 - 2022 Thema</vt:lpstr>
      <vt:lpstr>1–2 Samuël</vt:lpstr>
      <vt:lpstr>PowerPoint-presentatie</vt:lpstr>
      <vt:lpstr>PowerPoint-presentatie</vt:lpstr>
      <vt:lpstr>PowerPoint-presentatie</vt:lpstr>
      <vt:lpstr>Twee koningen van Israël</vt:lpstr>
      <vt:lpstr>Bewuste doubletten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55</cp:revision>
  <dcterms:created xsi:type="dcterms:W3CDTF">2019-09-04T13:46:42Z</dcterms:created>
  <dcterms:modified xsi:type="dcterms:W3CDTF">2025-10-13T12:23:36Z</dcterms:modified>
</cp:coreProperties>
</file>